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sldIdLst>
    <p:sldId id="257" r:id="rId3"/>
    <p:sldId id="475" r:id="rId4"/>
    <p:sldId id="263" r:id="rId5"/>
    <p:sldId id="446" r:id="rId6"/>
    <p:sldId id="450" r:id="rId7"/>
    <p:sldId id="477" r:id="rId8"/>
    <p:sldId id="472" r:id="rId9"/>
    <p:sldId id="476" r:id="rId10"/>
    <p:sldId id="458" r:id="rId11"/>
    <p:sldId id="396" r:id="rId12"/>
    <p:sldId id="478" r:id="rId13"/>
    <p:sldId id="397" r:id="rId14"/>
    <p:sldId id="298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6FF"/>
    <a:srgbClr val="131931"/>
    <a:srgbClr val="D2F2FF"/>
    <a:srgbClr val="890B0C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9" d="100"/>
          <a:sy n="79" d="100"/>
        </p:scale>
        <p:origin x="108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90336-559C-44EE-BA52-455123E3C81A}" type="doc">
      <dgm:prSet loTypeId="urn:microsoft.com/office/officeart/2005/8/layout/radial4" loCatId="relationship" qsTypeId="urn:microsoft.com/office/officeart/2005/8/quickstyle/3d9" qsCatId="3D" csTypeId="urn:microsoft.com/office/officeart/2005/8/colors/colorful3" csCatId="colorful" phldr="1"/>
      <dgm:spPr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zh-TW" altLang="en-US"/>
        </a:p>
      </dgm:t>
    </dgm:pt>
    <dgm:pt modelId="{43FC818C-5578-4C20-AC54-4B897B057893}">
      <dgm:prSet phldrT="[文字]" custT="1"/>
      <dgm:spPr>
        <a:xfrm>
          <a:off x="2292548" y="2515969"/>
          <a:ext cx="1510903" cy="1510903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72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騙</a:t>
          </a:r>
        </a:p>
      </dgm:t>
    </dgm:pt>
    <dgm:pt modelId="{9677AB50-0CDE-4019-8E86-CADC70B504EF}" type="parTrans" cxnId="{7C06AFA4-956C-4581-9BC6-36B9AF42308D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864828D-318C-496E-B096-D68400BBA082}" type="sibTrans" cxnId="{7C06AFA4-956C-4581-9BC6-36B9AF42308D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F9D1A258-091B-4468-AEB0-02B997936376}">
      <dgm:prSet phldrT="[文字]" custT="1"/>
      <dgm:spPr>
        <a:xfrm>
          <a:off x="71439" y="3444159"/>
          <a:ext cx="1057632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假冒檢警</a:t>
          </a:r>
        </a:p>
      </dgm:t>
    </dgm:pt>
    <dgm:pt modelId="{2104692B-5780-49DC-AC23-5BD16D8EAFD9}" type="parTrans" cxnId="{1ABE966C-F127-47C3-959E-70D1BE9A23C8}">
      <dgm:prSet/>
      <dgm:spPr>
        <a:xfrm rot="9979200">
          <a:off x="576614" y="3454815"/>
          <a:ext cx="1666751" cy="430607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52E9A76-A569-4AB7-952A-47F052C60AA8}" type="sibTrans" cxnId="{1ABE966C-F127-47C3-959E-70D1BE9A23C8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B3D592C-1CF6-4514-94A8-6F986EEF0371}">
      <dgm:prSet phldrT="[文字]" custT="1"/>
      <dgm:spPr>
        <a:xfrm>
          <a:off x="285753" y="2011409"/>
          <a:ext cx="1057632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假求職</a:t>
          </a:r>
        </a:p>
      </dgm:t>
    </dgm:pt>
    <dgm:pt modelId="{225E3009-CDB8-47C6-B56D-3DA9907EC166}" type="parTrans" cxnId="{75EB3D36-8A5B-43A4-BD90-E3B90DDD6A0A}">
      <dgm:prSet/>
      <dgm:spPr>
        <a:xfrm rot="12032583">
          <a:off x="765604" y="2489363"/>
          <a:ext cx="1540019" cy="430607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0C27448-4619-45CE-A3CF-064041E67832}" type="sibTrans" cxnId="{75EB3D36-8A5B-43A4-BD90-E3B90DDD6A0A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A439273A-B38D-4571-874A-B0ECAE2E42B9}">
      <dgm:prSet phldrT="[文字]" custT="1"/>
      <dgm:spPr>
        <a:xfrm>
          <a:off x="785810" y="796973"/>
          <a:ext cx="1292458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猜猜我是誰</a:t>
          </a:r>
        </a:p>
      </dgm:t>
    </dgm:pt>
    <dgm:pt modelId="{7EC26A8A-CFF0-4F48-85E7-5F4B85814227}" type="parTrans" cxnId="{A08F78CB-076D-41CA-9200-2EC761F6FBCB}">
      <dgm:prSet/>
      <dgm:spPr>
        <a:xfrm rot="13906270">
          <a:off x="1097749" y="1693605"/>
          <a:ext cx="1753896" cy="430607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9A8DBCC-ED54-4F79-9C17-75BC201A5C1F}" type="sibTrans" cxnId="{A08F78CB-076D-41CA-9200-2EC761F6FBCB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1DD1CDC8-AD79-4373-B81C-E9EF34C6E9E6}">
      <dgm:prSet phldrT="[文字]" custT="1"/>
      <dgm:spPr>
        <a:xfrm>
          <a:off x="2452658" y="330851"/>
          <a:ext cx="1333557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解除分期付款</a:t>
          </a:r>
        </a:p>
      </dgm:t>
    </dgm:pt>
    <dgm:pt modelId="{7644C758-CD54-4EEE-B9AB-25089BB16B3D}" type="parTrans" cxnId="{28066FD8-7ECD-44E6-B1CF-33EC51A186EF}">
      <dgm:prSet/>
      <dgm:spPr>
        <a:xfrm rot="16297524">
          <a:off x="2262753" y="1371320"/>
          <a:ext cx="1666109" cy="430607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80646B6-EAFF-495D-B6E6-98353D23149E}" type="sibTrans" cxnId="{28066FD8-7ECD-44E6-B1CF-33EC51A186E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64C0A53A-915B-4CDA-AA33-A17B2A504DB1}">
      <dgm:prSet phldrT="[文字]" custT="1"/>
      <dgm:spPr>
        <a:xfrm>
          <a:off x="4228778" y="785835"/>
          <a:ext cx="1057632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網路購物</a:t>
          </a:r>
        </a:p>
      </dgm:t>
    </dgm:pt>
    <dgm:pt modelId="{DA21F10B-86C8-4311-8974-F3C46FCB8C4D}" type="parTrans" cxnId="{7C225A8A-6C89-4925-BF85-3C00E1A1FCDB}">
      <dgm:prSet/>
      <dgm:spPr>
        <a:xfrm rot="18579281">
          <a:off x="3268750" y="1693313"/>
          <a:ext cx="1817703" cy="430607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13082434-0259-4CA8-B76D-C0C7BFDA7849}" type="sibTrans" cxnId="{7C225A8A-6C89-4925-BF85-3C00E1A1FCDB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5D7A6F2-7329-4C26-A123-7A03D4216B40}">
      <dgm:prSet phldrT="[文字]" custT="1"/>
      <dgm:spPr>
        <a:xfrm>
          <a:off x="4228778" y="785835"/>
          <a:ext cx="1057632" cy="846105"/>
        </a:xfrm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1800" b="1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假交友</a:t>
          </a:r>
        </a:p>
      </dgm:t>
    </dgm:pt>
    <dgm:pt modelId="{55B9C722-99AA-4AAC-B3B8-640AA2542C14}" type="parTrans" cxnId="{38559FF1-3BD2-4702-B6F2-7BE0062C5687}">
      <dgm:prSet/>
      <dgm:spPr/>
      <dgm:t>
        <a:bodyPr/>
        <a:lstStyle/>
        <a:p>
          <a:endParaRPr lang="zh-TW" altLang="en-US"/>
        </a:p>
      </dgm:t>
    </dgm:pt>
    <dgm:pt modelId="{BFF46863-7D62-4773-9560-51AD0853A346}" type="sibTrans" cxnId="{38559FF1-3BD2-4702-B6F2-7BE0062C5687}">
      <dgm:prSet/>
      <dgm:spPr/>
      <dgm:t>
        <a:bodyPr/>
        <a:lstStyle/>
        <a:p>
          <a:endParaRPr lang="zh-TW" altLang="en-US"/>
        </a:p>
      </dgm:t>
    </dgm:pt>
    <dgm:pt modelId="{DB13FECA-8D69-4591-BA62-5AD6369BE956}">
      <dgm:prSet custT="1"/>
      <dgm:spPr/>
      <dgm:t>
        <a:bodyPr/>
        <a:lstStyle/>
        <a:p>
          <a:r>
            <a:rPr lang="zh-TW" altLang="en-US" sz="2000" dirty="0">
              <a:latin typeface="+mj-ea"/>
              <a:ea typeface="+mj-ea"/>
            </a:rPr>
            <a:t>假匯兌</a:t>
          </a:r>
        </a:p>
      </dgm:t>
    </dgm:pt>
    <dgm:pt modelId="{A25D53EA-A1A7-41D9-8E93-DE48FED5B31D}" type="parTrans" cxnId="{3DC28C87-C60D-4DDC-A5FE-D0EC1DFB6920}">
      <dgm:prSet/>
      <dgm:spPr/>
      <dgm:t>
        <a:bodyPr/>
        <a:lstStyle/>
        <a:p>
          <a:endParaRPr lang="zh-TW" altLang="en-US"/>
        </a:p>
      </dgm:t>
    </dgm:pt>
    <dgm:pt modelId="{D294620B-B627-4EF5-8C39-52A42DB011F5}" type="sibTrans" cxnId="{3DC28C87-C60D-4DDC-A5FE-D0EC1DFB6920}">
      <dgm:prSet/>
      <dgm:spPr/>
      <dgm:t>
        <a:bodyPr/>
        <a:lstStyle/>
        <a:p>
          <a:endParaRPr lang="zh-TW" altLang="en-US"/>
        </a:p>
      </dgm:t>
    </dgm:pt>
    <dgm:pt modelId="{CCACCE81-EE3C-445B-8238-403B622F27FC}" type="pres">
      <dgm:prSet presAssocID="{7D890336-559C-44EE-BA52-455123E3C8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711D0-18F8-416F-AE22-B65A01F7E664}" type="pres">
      <dgm:prSet presAssocID="{43FC818C-5578-4C20-AC54-4B897B057893}" presName="centerShape" presStyleLbl="node0" presStyleIdx="0" presStyleCnt="1" custLinFactNeighborX="-82" custLinFactNeighborY="-3067"/>
      <dgm:spPr>
        <a:prstGeom prst="ellipse">
          <a:avLst/>
        </a:prstGeom>
      </dgm:spPr>
    </dgm:pt>
    <dgm:pt modelId="{48A92144-9D32-4C73-A9EC-107B80663B4C}" type="pres">
      <dgm:prSet presAssocID="{2104692B-5780-49DC-AC23-5BD16D8EAFD9}" presName="parTrans" presStyleLbl="bgSibTrans2D1" presStyleIdx="0" presStyleCnt="7"/>
      <dgm:spPr>
        <a:prstGeom prst="leftArrow">
          <a:avLst>
            <a:gd name="adj1" fmla="val 60000"/>
            <a:gd name="adj2" fmla="val 50000"/>
          </a:avLst>
        </a:prstGeom>
      </dgm:spPr>
    </dgm:pt>
    <dgm:pt modelId="{10E226C6-A4B8-4FCE-AA57-AA5498878BDE}" type="pres">
      <dgm:prSet presAssocID="{F9D1A258-091B-4468-AEB0-02B997936376}" presName="node" presStyleLbl="node1" presStyleIdx="0" presStyleCnt="7" custRadScaleRad="76391" custRadScaleInc="-10793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6DBFF44-DA7D-4D9A-B8EF-D5E8E2013057}" type="pres">
      <dgm:prSet presAssocID="{225E3009-CDB8-47C6-B56D-3DA9907EC166}" presName="parTrans" presStyleLbl="bgSibTrans2D1" presStyleIdx="1" presStyleCnt="7"/>
      <dgm:spPr>
        <a:prstGeom prst="leftArrow">
          <a:avLst>
            <a:gd name="adj1" fmla="val 60000"/>
            <a:gd name="adj2" fmla="val 50000"/>
          </a:avLst>
        </a:prstGeom>
      </dgm:spPr>
    </dgm:pt>
    <dgm:pt modelId="{0670BE40-22DC-43C3-99C6-04EB1D136360}" type="pres">
      <dgm:prSet presAssocID="{3B3D592C-1CF6-4514-94A8-6F986EEF0371}" presName="node" presStyleLbl="node1" presStyleIdx="1" presStyleCnt="7" custRadScaleRad="91767" custRadScaleInc="-664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9C4352E-ED91-48C9-AFC7-CFED6881445B}" type="pres">
      <dgm:prSet presAssocID="{7EC26A8A-CFF0-4F48-85E7-5F4B85814227}" presName="parTrans" presStyleLbl="bgSibTrans2D1" presStyleIdx="2" presStyleCnt="7"/>
      <dgm:spPr>
        <a:prstGeom prst="leftArrow">
          <a:avLst>
            <a:gd name="adj1" fmla="val 60000"/>
            <a:gd name="adj2" fmla="val 50000"/>
          </a:avLst>
        </a:prstGeom>
      </dgm:spPr>
    </dgm:pt>
    <dgm:pt modelId="{B61D5DA1-CD8F-4469-B2D8-331B7D37C553}" type="pres">
      <dgm:prSet presAssocID="{A439273A-B38D-4571-874A-B0ECAE2E42B9}" presName="node" presStyleLbl="node1" presStyleIdx="2" presStyleCnt="7" custScaleX="122203" custRadScaleRad="101708" custRadScaleInc="-4519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2B58AF3-49FA-4837-8187-3027F7F985E6}" type="pres">
      <dgm:prSet presAssocID="{7644C758-CD54-4EEE-B9AB-25089BB16B3D}" presName="parTrans" presStyleLbl="bgSibTrans2D1" presStyleIdx="3" presStyleCnt="7"/>
      <dgm:spPr>
        <a:prstGeom prst="leftArrow">
          <a:avLst>
            <a:gd name="adj1" fmla="val 60000"/>
            <a:gd name="adj2" fmla="val 50000"/>
          </a:avLst>
        </a:prstGeom>
      </dgm:spPr>
    </dgm:pt>
    <dgm:pt modelId="{F38268BA-4622-47F5-8595-D2F3E06077F6}" type="pres">
      <dgm:prSet presAssocID="{1DD1CDC8-AD79-4373-B81C-E9EF34C6E9E6}" presName="node" presStyleLbl="node1" presStyleIdx="3" presStyleCnt="7" custScaleX="126089" custRadScaleRad="100040" custRadScaleInc="632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CCF015F-2C57-49D0-9886-F15A4217AAFE}" type="pres">
      <dgm:prSet presAssocID="{DA21F10B-86C8-4311-8974-F3C46FCB8C4D}" presName="parTrans" presStyleLbl="bgSibTrans2D1" presStyleIdx="4" presStyleCnt="7"/>
      <dgm:spPr>
        <a:prstGeom prst="leftArrow">
          <a:avLst>
            <a:gd name="adj1" fmla="val 60000"/>
            <a:gd name="adj2" fmla="val 50000"/>
          </a:avLst>
        </a:prstGeom>
      </dgm:spPr>
    </dgm:pt>
    <dgm:pt modelId="{1F00F1EB-32D6-46AA-8623-E22DE4A6E442}" type="pres">
      <dgm:prSet presAssocID="{64C0A53A-915B-4CDA-AA33-A17B2A504DB1}" presName="node" presStyleLbl="node1" presStyleIdx="4" presStyleCnt="7" custRadScaleRad="106412" custRadScaleInc="3754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97E0896-A136-43C1-8C7C-1A32A8D79D45}" type="pres">
      <dgm:prSet presAssocID="{55B9C722-99AA-4AAC-B3B8-640AA2542C14}" presName="parTrans" presStyleLbl="bgSibTrans2D1" presStyleIdx="5" presStyleCnt="7"/>
      <dgm:spPr/>
    </dgm:pt>
    <dgm:pt modelId="{7040BD9C-3FBE-41C1-B456-4C1E97389DEA}" type="pres">
      <dgm:prSet presAssocID="{05D7A6F2-7329-4C26-A123-7A03D4216B40}" presName="node" presStyleLbl="node1" presStyleIdx="5" presStyleCnt="7" custRadScaleRad="102089" custRadScaleInc="48259">
        <dgm:presLayoutVars>
          <dgm:bulletEnabled val="1"/>
        </dgm:presLayoutVars>
      </dgm:prSet>
      <dgm:spPr/>
    </dgm:pt>
    <dgm:pt modelId="{F6934219-4C3E-4982-92AF-CFC824126E81}" type="pres">
      <dgm:prSet presAssocID="{A25D53EA-A1A7-41D9-8E93-DE48FED5B31D}" presName="parTrans" presStyleLbl="bgSibTrans2D1" presStyleIdx="6" presStyleCnt="7"/>
      <dgm:spPr/>
    </dgm:pt>
    <dgm:pt modelId="{B6E768A0-E0C9-4CAC-B89E-B516258AD473}" type="pres">
      <dgm:prSet presAssocID="{DB13FECA-8D69-4591-BA62-5AD6369BE956}" presName="node" presStyleLbl="node1" presStyleIdx="6" presStyleCnt="7" custRadScaleRad="96586" custRadScaleInc="77148">
        <dgm:presLayoutVars>
          <dgm:bulletEnabled val="1"/>
        </dgm:presLayoutVars>
      </dgm:prSet>
      <dgm:spPr/>
    </dgm:pt>
  </dgm:ptLst>
  <dgm:cxnLst>
    <dgm:cxn modelId="{6996C012-743F-4ED1-A3F6-3343569B0A97}" type="presOf" srcId="{64C0A53A-915B-4CDA-AA33-A17B2A504DB1}" destId="{1F00F1EB-32D6-46AA-8623-E22DE4A6E442}" srcOrd="0" destOrd="0" presId="urn:microsoft.com/office/officeart/2005/8/layout/radial4"/>
    <dgm:cxn modelId="{CF855621-BD06-4B5B-8E49-8B69085DBA9B}" type="presOf" srcId="{55B9C722-99AA-4AAC-B3B8-640AA2542C14}" destId="{C97E0896-A136-43C1-8C7C-1A32A8D79D45}" srcOrd="0" destOrd="0" presId="urn:microsoft.com/office/officeart/2005/8/layout/radial4"/>
    <dgm:cxn modelId="{580D9931-7992-40D1-BEA1-D8AE8E16A180}" type="presOf" srcId="{7D890336-559C-44EE-BA52-455123E3C81A}" destId="{CCACCE81-EE3C-445B-8238-403B622F27FC}" srcOrd="0" destOrd="0" presId="urn:microsoft.com/office/officeart/2005/8/layout/radial4"/>
    <dgm:cxn modelId="{75EB3D36-8A5B-43A4-BD90-E3B90DDD6A0A}" srcId="{43FC818C-5578-4C20-AC54-4B897B057893}" destId="{3B3D592C-1CF6-4514-94A8-6F986EEF0371}" srcOrd="1" destOrd="0" parTransId="{225E3009-CDB8-47C6-B56D-3DA9907EC166}" sibTransId="{B0C27448-4619-45CE-A3CF-064041E67832}"/>
    <dgm:cxn modelId="{1ABE966C-F127-47C3-959E-70D1BE9A23C8}" srcId="{43FC818C-5578-4C20-AC54-4B897B057893}" destId="{F9D1A258-091B-4468-AEB0-02B997936376}" srcOrd="0" destOrd="0" parTransId="{2104692B-5780-49DC-AC23-5BD16D8EAFD9}" sibTransId="{652E9A76-A569-4AB7-952A-47F052C60AA8}"/>
    <dgm:cxn modelId="{9056CE75-B8CB-4A26-AEF4-C225CAFFD3F6}" type="presOf" srcId="{DB13FECA-8D69-4591-BA62-5AD6369BE956}" destId="{B6E768A0-E0C9-4CAC-B89E-B516258AD473}" srcOrd="0" destOrd="0" presId="urn:microsoft.com/office/officeart/2005/8/layout/radial4"/>
    <dgm:cxn modelId="{51195F7C-C95A-401D-AB8B-2FEF4731B2FE}" type="presOf" srcId="{225E3009-CDB8-47C6-B56D-3DA9907EC166}" destId="{16DBFF44-DA7D-4D9A-B8EF-D5E8E2013057}" srcOrd="0" destOrd="0" presId="urn:microsoft.com/office/officeart/2005/8/layout/radial4"/>
    <dgm:cxn modelId="{3DC28C87-C60D-4DDC-A5FE-D0EC1DFB6920}" srcId="{43FC818C-5578-4C20-AC54-4B897B057893}" destId="{DB13FECA-8D69-4591-BA62-5AD6369BE956}" srcOrd="6" destOrd="0" parTransId="{A25D53EA-A1A7-41D9-8E93-DE48FED5B31D}" sibTransId="{D294620B-B627-4EF5-8C39-52A42DB011F5}"/>
    <dgm:cxn modelId="{7C225A8A-6C89-4925-BF85-3C00E1A1FCDB}" srcId="{43FC818C-5578-4C20-AC54-4B897B057893}" destId="{64C0A53A-915B-4CDA-AA33-A17B2A504DB1}" srcOrd="4" destOrd="0" parTransId="{DA21F10B-86C8-4311-8974-F3C46FCB8C4D}" sibTransId="{13082434-0259-4CA8-B76D-C0C7BFDA7849}"/>
    <dgm:cxn modelId="{37316994-C118-4329-A2A6-FBD44EB5660D}" type="presOf" srcId="{A439273A-B38D-4571-874A-B0ECAE2E42B9}" destId="{B61D5DA1-CD8F-4469-B2D8-331B7D37C553}" srcOrd="0" destOrd="0" presId="urn:microsoft.com/office/officeart/2005/8/layout/radial4"/>
    <dgm:cxn modelId="{BE2CA494-119F-4B1F-A1A3-F8FFE6A97ADE}" type="presOf" srcId="{F9D1A258-091B-4468-AEB0-02B997936376}" destId="{10E226C6-A4B8-4FCE-AA57-AA5498878BDE}" srcOrd="0" destOrd="0" presId="urn:microsoft.com/office/officeart/2005/8/layout/radial4"/>
    <dgm:cxn modelId="{A0B76E95-E411-471E-9496-2CCD56F84ECA}" type="presOf" srcId="{3B3D592C-1CF6-4514-94A8-6F986EEF0371}" destId="{0670BE40-22DC-43C3-99C6-04EB1D136360}" srcOrd="0" destOrd="0" presId="urn:microsoft.com/office/officeart/2005/8/layout/radial4"/>
    <dgm:cxn modelId="{7C06AFA4-956C-4581-9BC6-36B9AF42308D}" srcId="{7D890336-559C-44EE-BA52-455123E3C81A}" destId="{43FC818C-5578-4C20-AC54-4B897B057893}" srcOrd="0" destOrd="0" parTransId="{9677AB50-0CDE-4019-8E86-CADC70B504EF}" sibTransId="{6864828D-318C-496E-B096-D68400BBA082}"/>
    <dgm:cxn modelId="{BF91B9A5-A1BF-4D08-94E0-C14870238B59}" type="presOf" srcId="{7EC26A8A-CFF0-4F48-85E7-5F4B85814227}" destId="{D9C4352E-ED91-48C9-AFC7-CFED6881445B}" srcOrd="0" destOrd="0" presId="urn:microsoft.com/office/officeart/2005/8/layout/radial4"/>
    <dgm:cxn modelId="{B9D36EAB-8F0F-4DA4-8F48-C652F25908D8}" type="presOf" srcId="{1DD1CDC8-AD79-4373-B81C-E9EF34C6E9E6}" destId="{F38268BA-4622-47F5-8595-D2F3E06077F6}" srcOrd="0" destOrd="0" presId="urn:microsoft.com/office/officeart/2005/8/layout/radial4"/>
    <dgm:cxn modelId="{E2B3FCC2-867C-44D2-84A2-BB75841060AB}" type="presOf" srcId="{A25D53EA-A1A7-41D9-8E93-DE48FED5B31D}" destId="{F6934219-4C3E-4982-92AF-CFC824126E81}" srcOrd="0" destOrd="0" presId="urn:microsoft.com/office/officeart/2005/8/layout/radial4"/>
    <dgm:cxn modelId="{A08F78CB-076D-41CA-9200-2EC761F6FBCB}" srcId="{43FC818C-5578-4C20-AC54-4B897B057893}" destId="{A439273A-B38D-4571-874A-B0ECAE2E42B9}" srcOrd="2" destOrd="0" parTransId="{7EC26A8A-CFF0-4F48-85E7-5F4B85814227}" sibTransId="{69A8DBCC-ED54-4F79-9C17-75BC201A5C1F}"/>
    <dgm:cxn modelId="{0DB7E7CB-1DA7-44F3-9290-A053416A4C4D}" type="presOf" srcId="{05D7A6F2-7329-4C26-A123-7A03D4216B40}" destId="{7040BD9C-3FBE-41C1-B456-4C1E97389DEA}" srcOrd="0" destOrd="0" presId="urn:microsoft.com/office/officeart/2005/8/layout/radial4"/>
    <dgm:cxn modelId="{8BE711D3-D8C3-49BA-81BD-CEB59453545D}" type="presOf" srcId="{7644C758-CD54-4EEE-B9AB-25089BB16B3D}" destId="{22B58AF3-49FA-4837-8187-3027F7F985E6}" srcOrd="0" destOrd="0" presId="urn:microsoft.com/office/officeart/2005/8/layout/radial4"/>
    <dgm:cxn modelId="{28066FD8-7ECD-44E6-B1CF-33EC51A186EF}" srcId="{43FC818C-5578-4C20-AC54-4B897B057893}" destId="{1DD1CDC8-AD79-4373-B81C-E9EF34C6E9E6}" srcOrd="3" destOrd="0" parTransId="{7644C758-CD54-4EEE-B9AB-25089BB16B3D}" sibTransId="{580646B6-EAFF-495D-B6E6-98353D23149E}"/>
    <dgm:cxn modelId="{9D3C85DF-2DD8-4195-9F4B-61A2CE2C1BFE}" type="presOf" srcId="{DA21F10B-86C8-4311-8974-F3C46FCB8C4D}" destId="{DCCF015F-2C57-49D0-9886-F15A4217AAFE}" srcOrd="0" destOrd="0" presId="urn:microsoft.com/office/officeart/2005/8/layout/radial4"/>
    <dgm:cxn modelId="{9A7E1BED-483B-446F-B48D-7037424E401F}" type="presOf" srcId="{2104692B-5780-49DC-AC23-5BD16D8EAFD9}" destId="{48A92144-9D32-4C73-A9EC-107B80663B4C}" srcOrd="0" destOrd="0" presId="urn:microsoft.com/office/officeart/2005/8/layout/radial4"/>
    <dgm:cxn modelId="{38559FF1-3BD2-4702-B6F2-7BE0062C5687}" srcId="{43FC818C-5578-4C20-AC54-4B897B057893}" destId="{05D7A6F2-7329-4C26-A123-7A03D4216B40}" srcOrd="5" destOrd="0" parTransId="{55B9C722-99AA-4AAC-B3B8-640AA2542C14}" sibTransId="{BFF46863-7D62-4773-9560-51AD0853A346}"/>
    <dgm:cxn modelId="{E978C9F4-4708-4E46-961A-1307EB085B58}" type="presOf" srcId="{43FC818C-5578-4C20-AC54-4B897B057893}" destId="{5DF711D0-18F8-416F-AE22-B65A01F7E664}" srcOrd="0" destOrd="0" presId="urn:microsoft.com/office/officeart/2005/8/layout/radial4"/>
    <dgm:cxn modelId="{3527D402-40DE-493F-AA7A-209A03EF5C9A}" type="presParOf" srcId="{CCACCE81-EE3C-445B-8238-403B622F27FC}" destId="{5DF711D0-18F8-416F-AE22-B65A01F7E664}" srcOrd="0" destOrd="0" presId="urn:microsoft.com/office/officeart/2005/8/layout/radial4"/>
    <dgm:cxn modelId="{B33C5329-8962-4FD2-A75E-1A0DBDC5ADE7}" type="presParOf" srcId="{CCACCE81-EE3C-445B-8238-403B622F27FC}" destId="{48A92144-9D32-4C73-A9EC-107B80663B4C}" srcOrd="1" destOrd="0" presId="urn:microsoft.com/office/officeart/2005/8/layout/radial4"/>
    <dgm:cxn modelId="{A84CB147-1A6D-432A-9ABF-2F2EB02B9D5F}" type="presParOf" srcId="{CCACCE81-EE3C-445B-8238-403B622F27FC}" destId="{10E226C6-A4B8-4FCE-AA57-AA5498878BDE}" srcOrd="2" destOrd="0" presId="urn:microsoft.com/office/officeart/2005/8/layout/radial4"/>
    <dgm:cxn modelId="{ECEE76C6-3954-4EC1-A177-81FB75C5BFD7}" type="presParOf" srcId="{CCACCE81-EE3C-445B-8238-403B622F27FC}" destId="{16DBFF44-DA7D-4D9A-B8EF-D5E8E2013057}" srcOrd="3" destOrd="0" presId="urn:microsoft.com/office/officeart/2005/8/layout/radial4"/>
    <dgm:cxn modelId="{F70BB45B-27EB-4D25-A243-3E9EE79F553C}" type="presParOf" srcId="{CCACCE81-EE3C-445B-8238-403B622F27FC}" destId="{0670BE40-22DC-43C3-99C6-04EB1D136360}" srcOrd="4" destOrd="0" presId="urn:microsoft.com/office/officeart/2005/8/layout/radial4"/>
    <dgm:cxn modelId="{DD47DCFA-61F7-4B45-8EB9-D31CB6842F96}" type="presParOf" srcId="{CCACCE81-EE3C-445B-8238-403B622F27FC}" destId="{D9C4352E-ED91-48C9-AFC7-CFED6881445B}" srcOrd="5" destOrd="0" presId="urn:microsoft.com/office/officeart/2005/8/layout/radial4"/>
    <dgm:cxn modelId="{E2E6A9BD-8274-42BF-83F3-D4D547F01D1B}" type="presParOf" srcId="{CCACCE81-EE3C-445B-8238-403B622F27FC}" destId="{B61D5DA1-CD8F-4469-B2D8-331B7D37C553}" srcOrd="6" destOrd="0" presId="urn:microsoft.com/office/officeart/2005/8/layout/radial4"/>
    <dgm:cxn modelId="{D0113B83-C967-457B-8DB4-8D2E524C3BE8}" type="presParOf" srcId="{CCACCE81-EE3C-445B-8238-403B622F27FC}" destId="{22B58AF3-49FA-4837-8187-3027F7F985E6}" srcOrd="7" destOrd="0" presId="urn:microsoft.com/office/officeart/2005/8/layout/radial4"/>
    <dgm:cxn modelId="{DC535E0D-16A8-460A-BCCC-ECA7BDA45D21}" type="presParOf" srcId="{CCACCE81-EE3C-445B-8238-403B622F27FC}" destId="{F38268BA-4622-47F5-8595-D2F3E06077F6}" srcOrd="8" destOrd="0" presId="urn:microsoft.com/office/officeart/2005/8/layout/radial4"/>
    <dgm:cxn modelId="{616A193C-42B9-425B-9C13-1FE0F3B09311}" type="presParOf" srcId="{CCACCE81-EE3C-445B-8238-403B622F27FC}" destId="{DCCF015F-2C57-49D0-9886-F15A4217AAFE}" srcOrd="9" destOrd="0" presId="urn:microsoft.com/office/officeart/2005/8/layout/radial4"/>
    <dgm:cxn modelId="{A96C7E13-227A-4CA3-A84E-94AAE5648BDD}" type="presParOf" srcId="{CCACCE81-EE3C-445B-8238-403B622F27FC}" destId="{1F00F1EB-32D6-46AA-8623-E22DE4A6E442}" srcOrd="10" destOrd="0" presId="urn:microsoft.com/office/officeart/2005/8/layout/radial4"/>
    <dgm:cxn modelId="{098CD43E-AB04-42A7-BDCF-31AFC2CC3578}" type="presParOf" srcId="{CCACCE81-EE3C-445B-8238-403B622F27FC}" destId="{C97E0896-A136-43C1-8C7C-1A32A8D79D45}" srcOrd="11" destOrd="0" presId="urn:microsoft.com/office/officeart/2005/8/layout/radial4"/>
    <dgm:cxn modelId="{D84BE0B4-9A7C-45E6-B2AD-47864FE107A6}" type="presParOf" srcId="{CCACCE81-EE3C-445B-8238-403B622F27FC}" destId="{7040BD9C-3FBE-41C1-B456-4C1E97389DEA}" srcOrd="12" destOrd="0" presId="urn:microsoft.com/office/officeart/2005/8/layout/radial4"/>
    <dgm:cxn modelId="{D4787D9C-96FB-420A-BC10-338B49732339}" type="presParOf" srcId="{CCACCE81-EE3C-445B-8238-403B622F27FC}" destId="{F6934219-4C3E-4982-92AF-CFC824126E81}" srcOrd="13" destOrd="0" presId="urn:microsoft.com/office/officeart/2005/8/layout/radial4"/>
    <dgm:cxn modelId="{CE736563-7A39-4232-A0BE-618BD658FE05}" type="presParOf" srcId="{CCACCE81-EE3C-445B-8238-403B622F27FC}" destId="{B6E768A0-E0C9-4CAC-B89E-B516258AD47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9FE3B-89D6-4D4A-AEE2-26E7FEA040A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8100156-DAE8-4ED1-90C7-C33BC8F14570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aseline="0" dirty="0">
              <a:ea typeface="微軟正黑體" panose="020B0604030504040204" pitchFamily="34" charset="-120"/>
            </a:rPr>
            <a:t>變更</a:t>
          </a:r>
        </a:p>
      </dgm:t>
    </dgm:pt>
    <dgm:pt modelId="{9134EFF2-8E57-4600-B083-C472F6F40F88}" type="parTrans" cxnId="{88371592-A333-4738-B53D-B3F7D17A9725}">
      <dgm:prSet/>
      <dgm:spPr/>
      <dgm:t>
        <a:bodyPr/>
        <a:lstStyle/>
        <a:p>
          <a:endParaRPr lang="zh-TW" altLang="en-US"/>
        </a:p>
      </dgm:t>
    </dgm:pt>
    <dgm:pt modelId="{70DF011E-27D6-489B-9216-1FC0344A554A}" type="sibTrans" cxnId="{88371592-A333-4738-B53D-B3F7D17A9725}">
      <dgm:prSet/>
      <dgm:spPr/>
      <dgm:t>
        <a:bodyPr/>
        <a:lstStyle/>
        <a:p>
          <a:endParaRPr lang="zh-TW" altLang="en-US"/>
        </a:p>
      </dgm:t>
    </dgm:pt>
    <dgm:pt modelId="{33468497-2AC8-41D1-A8C8-6B8C83730292}">
      <dgm:prSet phldrT="[文字]" custT="1"/>
      <dgm:spPr/>
      <dgm:t>
        <a:bodyPr/>
        <a:lstStyle/>
        <a:p>
          <a:r>
            <a:rPr lang="zh-TW" altLang="en-US" sz="3000" b="1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變更金融卡密碼</a:t>
          </a:r>
        </a:p>
      </dgm:t>
    </dgm:pt>
    <dgm:pt modelId="{63B4AB87-127E-4C17-90D9-0697674E0A01}" type="parTrans" cxnId="{E6D41456-6FC1-4D28-85D8-A216775D7696}">
      <dgm:prSet/>
      <dgm:spPr/>
      <dgm:t>
        <a:bodyPr/>
        <a:lstStyle/>
        <a:p>
          <a:endParaRPr lang="zh-TW" altLang="en-US"/>
        </a:p>
      </dgm:t>
    </dgm:pt>
    <dgm:pt modelId="{52B13B08-3505-4D75-A7C7-B4F801B32629}" type="sibTrans" cxnId="{E6D41456-6FC1-4D28-85D8-A216775D7696}">
      <dgm:prSet/>
      <dgm:spPr/>
      <dgm:t>
        <a:bodyPr/>
        <a:lstStyle/>
        <a:p>
          <a:endParaRPr lang="zh-TW" altLang="en-US"/>
        </a:p>
      </dgm:t>
    </dgm:pt>
    <dgm:pt modelId="{56AD063A-9B3A-4F05-9916-C11D26891FC4}">
      <dgm:prSet phldrT="[文字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baseline="0" dirty="0">
              <a:ea typeface="微軟正黑體" panose="020B0604030504040204" pitchFamily="34" charset="-120"/>
            </a:rPr>
            <a:t>交付</a:t>
          </a:r>
        </a:p>
      </dgm:t>
    </dgm:pt>
    <dgm:pt modelId="{B00B12CC-BA06-4A08-BDC4-F225C9A5C514}" type="parTrans" cxnId="{55D6A6D3-C81A-44BA-A2CB-D68AF8752D42}">
      <dgm:prSet/>
      <dgm:spPr/>
      <dgm:t>
        <a:bodyPr/>
        <a:lstStyle/>
        <a:p>
          <a:endParaRPr lang="zh-TW" altLang="en-US"/>
        </a:p>
      </dgm:t>
    </dgm:pt>
    <dgm:pt modelId="{17ED17BC-DBD5-49D0-BC79-124B88AC1EFD}" type="sibTrans" cxnId="{55D6A6D3-C81A-44BA-A2CB-D68AF8752D42}">
      <dgm:prSet/>
      <dgm:spPr/>
      <dgm:t>
        <a:bodyPr/>
        <a:lstStyle/>
        <a:p>
          <a:endParaRPr lang="zh-TW" altLang="en-US"/>
        </a:p>
      </dgm:t>
    </dgm:pt>
    <dgm:pt modelId="{45F0F05F-89C6-4B54-BD6A-80D6F2DB8255}">
      <dgm:prSet phldrT="[文字]" custT="1"/>
      <dgm:spPr/>
      <dgm:t>
        <a:bodyPr/>
        <a:lstStyle/>
        <a:p>
          <a:r>
            <a:rPr lang="zh-TW" altLang="en-US" sz="3000" b="1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寄送金融卡、存摺</a:t>
          </a:r>
        </a:p>
      </dgm:t>
    </dgm:pt>
    <dgm:pt modelId="{E05E8C3C-B8AA-4BF5-9F7A-164B9BB25DD0}" type="parTrans" cxnId="{337236BF-27FD-458B-AAD3-D39449FC14E0}">
      <dgm:prSet/>
      <dgm:spPr/>
      <dgm:t>
        <a:bodyPr/>
        <a:lstStyle/>
        <a:p>
          <a:endParaRPr lang="zh-TW" altLang="en-US"/>
        </a:p>
      </dgm:t>
    </dgm:pt>
    <dgm:pt modelId="{609322ED-A61D-42CA-9BD1-E73B06E9BFFD}" type="sibTrans" cxnId="{337236BF-27FD-458B-AAD3-D39449FC14E0}">
      <dgm:prSet/>
      <dgm:spPr/>
      <dgm:t>
        <a:bodyPr/>
        <a:lstStyle/>
        <a:p>
          <a:endParaRPr lang="zh-TW" altLang="en-US"/>
        </a:p>
      </dgm:t>
    </dgm:pt>
    <dgm:pt modelId="{DF398EA4-977B-4DC8-A247-56A1F37F9F7C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aseline="0" dirty="0">
              <a:ea typeface="微軟正黑體" panose="020B0604030504040204" pitchFamily="34" charset="-120"/>
            </a:rPr>
            <a:t>輕鬆賺</a:t>
          </a:r>
        </a:p>
      </dgm:t>
    </dgm:pt>
    <dgm:pt modelId="{04CD494E-E1AB-4D17-B674-2CA11321790A}" type="parTrans" cxnId="{42361DE5-B7B0-4610-9A42-09DCEE5A810D}">
      <dgm:prSet/>
      <dgm:spPr/>
      <dgm:t>
        <a:bodyPr/>
        <a:lstStyle/>
        <a:p>
          <a:endParaRPr lang="zh-TW" altLang="en-US"/>
        </a:p>
      </dgm:t>
    </dgm:pt>
    <dgm:pt modelId="{D6841C79-9FA6-424D-A769-B749050927A7}" type="sibTrans" cxnId="{42361DE5-B7B0-4610-9A42-09DCEE5A810D}">
      <dgm:prSet/>
      <dgm:spPr/>
      <dgm:t>
        <a:bodyPr/>
        <a:lstStyle/>
        <a:p>
          <a:endParaRPr lang="zh-TW" altLang="en-US"/>
        </a:p>
      </dgm:t>
    </dgm:pt>
    <dgm:pt modelId="{0DEDEBAD-F1DF-4A78-A94F-4C3085BDDA51}">
      <dgm:prSet custT="1"/>
      <dgm:spPr/>
      <dgm:t>
        <a:bodyPr/>
        <a:lstStyle/>
        <a:p>
          <a:r>
            <a:rPr lang="zh-TW" altLang="en-US" sz="3000" b="1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免經驗、快速致富</a:t>
          </a:r>
        </a:p>
      </dgm:t>
    </dgm:pt>
    <dgm:pt modelId="{FA14B207-2312-46A7-BE57-4380B158403D}" type="parTrans" cxnId="{7223CDDC-4FC1-4F7E-9637-8815CBDC9153}">
      <dgm:prSet/>
      <dgm:spPr/>
      <dgm:t>
        <a:bodyPr/>
        <a:lstStyle/>
        <a:p>
          <a:endParaRPr lang="zh-TW" altLang="en-US"/>
        </a:p>
      </dgm:t>
    </dgm:pt>
    <dgm:pt modelId="{C4F738F1-5C42-4896-8C37-9959C3F0ECE3}" type="sibTrans" cxnId="{7223CDDC-4FC1-4F7E-9637-8815CBDC9153}">
      <dgm:prSet/>
      <dgm:spPr/>
      <dgm:t>
        <a:bodyPr/>
        <a:lstStyle/>
        <a:p>
          <a:endParaRPr lang="zh-TW" altLang="en-US"/>
        </a:p>
      </dgm:t>
    </dgm:pt>
    <dgm:pt modelId="{83A55389-77EC-4E9C-8770-F165AE2B5252}" type="pres">
      <dgm:prSet presAssocID="{6259FE3B-89D6-4D4A-AEE2-26E7FEA040A2}" presName="linearFlow" presStyleCnt="0">
        <dgm:presLayoutVars>
          <dgm:dir/>
          <dgm:animLvl val="lvl"/>
          <dgm:resizeHandles val="exact"/>
        </dgm:presLayoutVars>
      </dgm:prSet>
      <dgm:spPr/>
    </dgm:pt>
    <dgm:pt modelId="{18D383B6-4512-497D-8477-469539D43254}" type="pres">
      <dgm:prSet presAssocID="{DF398EA4-977B-4DC8-A247-56A1F37F9F7C}" presName="composite" presStyleCnt="0"/>
      <dgm:spPr/>
    </dgm:pt>
    <dgm:pt modelId="{0AC0FBE5-9934-4D58-95B4-9B9FF298A692}" type="pres">
      <dgm:prSet presAssocID="{DF398EA4-977B-4DC8-A247-56A1F37F9F7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BD2034-0B31-4E4C-8DAA-C01D0AF3DCB7}" type="pres">
      <dgm:prSet presAssocID="{DF398EA4-977B-4DC8-A247-56A1F37F9F7C}" presName="descendantText" presStyleLbl="alignAcc1" presStyleIdx="0" presStyleCnt="3">
        <dgm:presLayoutVars>
          <dgm:bulletEnabled val="1"/>
        </dgm:presLayoutVars>
      </dgm:prSet>
      <dgm:spPr/>
    </dgm:pt>
    <dgm:pt modelId="{1D529EB2-3EEF-4CA4-9696-8283C5C1D525}" type="pres">
      <dgm:prSet presAssocID="{D6841C79-9FA6-424D-A769-B749050927A7}" presName="sp" presStyleCnt="0"/>
      <dgm:spPr/>
    </dgm:pt>
    <dgm:pt modelId="{8F714E97-5987-491A-A30F-8D783B052D54}" type="pres">
      <dgm:prSet presAssocID="{28100156-DAE8-4ED1-90C7-C33BC8F14570}" presName="composite" presStyleCnt="0"/>
      <dgm:spPr/>
    </dgm:pt>
    <dgm:pt modelId="{2CF94220-3E4F-451F-9FEB-E209CE5777D9}" type="pres">
      <dgm:prSet presAssocID="{28100156-DAE8-4ED1-90C7-C33BC8F1457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8B5B50C-374E-4597-8EB2-A617618DD30D}" type="pres">
      <dgm:prSet presAssocID="{28100156-DAE8-4ED1-90C7-C33BC8F14570}" presName="descendantText" presStyleLbl="alignAcc1" presStyleIdx="1" presStyleCnt="3">
        <dgm:presLayoutVars>
          <dgm:bulletEnabled val="1"/>
        </dgm:presLayoutVars>
      </dgm:prSet>
      <dgm:spPr/>
    </dgm:pt>
    <dgm:pt modelId="{B3A9F7CC-559B-4F1E-9DB2-D29863E05A23}" type="pres">
      <dgm:prSet presAssocID="{70DF011E-27D6-489B-9216-1FC0344A554A}" presName="sp" presStyleCnt="0"/>
      <dgm:spPr/>
    </dgm:pt>
    <dgm:pt modelId="{D4F91DC7-4C50-4908-9788-0E11D94D9F7A}" type="pres">
      <dgm:prSet presAssocID="{56AD063A-9B3A-4F05-9916-C11D26891FC4}" presName="composite" presStyleCnt="0"/>
      <dgm:spPr/>
    </dgm:pt>
    <dgm:pt modelId="{256BEEC4-8EA9-4F38-83BB-D3216B367CDC}" type="pres">
      <dgm:prSet presAssocID="{56AD063A-9B3A-4F05-9916-C11D26891FC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85C34DD-235A-4B9B-ACDA-C4013A3B11BA}" type="pres">
      <dgm:prSet presAssocID="{56AD063A-9B3A-4F05-9916-C11D26891FC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3FC990D-1F40-475A-8E98-372F605FAF24}" type="presOf" srcId="{33468497-2AC8-41D1-A8C8-6B8C83730292}" destId="{C8B5B50C-374E-4597-8EB2-A617618DD30D}" srcOrd="0" destOrd="0" presId="urn:microsoft.com/office/officeart/2005/8/layout/chevron2"/>
    <dgm:cxn modelId="{6A0A6C1C-342E-4E47-9DB6-F0A743F81FA2}" type="presOf" srcId="{56AD063A-9B3A-4F05-9916-C11D26891FC4}" destId="{256BEEC4-8EA9-4F38-83BB-D3216B367CDC}" srcOrd="0" destOrd="0" presId="urn:microsoft.com/office/officeart/2005/8/layout/chevron2"/>
    <dgm:cxn modelId="{9ED08238-A25D-4D9B-A1C7-BBDB60369B52}" type="presOf" srcId="{28100156-DAE8-4ED1-90C7-C33BC8F14570}" destId="{2CF94220-3E4F-451F-9FEB-E209CE5777D9}" srcOrd="0" destOrd="0" presId="urn:microsoft.com/office/officeart/2005/8/layout/chevron2"/>
    <dgm:cxn modelId="{9B418E3E-165E-4F6E-A625-C08E0AF6885E}" type="presOf" srcId="{0DEDEBAD-F1DF-4A78-A94F-4C3085BDDA51}" destId="{4DBD2034-0B31-4E4C-8DAA-C01D0AF3DCB7}" srcOrd="0" destOrd="0" presId="urn:microsoft.com/office/officeart/2005/8/layout/chevron2"/>
    <dgm:cxn modelId="{D4E4A663-58BC-4BA2-A68F-3D223C17D5B0}" type="presOf" srcId="{6259FE3B-89D6-4D4A-AEE2-26E7FEA040A2}" destId="{83A55389-77EC-4E9C-8770-F165AE2B5252}" srcOrd="0" destOrd="0" presId="urn:microsoft.com/office/officeart/2005/8/layout/chevron2"/>
    <dgm:cxn modelId="{7EC04F4C-AFA4-400A-9F3F-3F6B7A340259}" type="presOf" srcId="{DF398EA4-977B-4DC8-A247-56A1F37F9F7C}" destId="{0AC0FBE5-9934-4D58-95B4-9B9FF298A692}" srcOrd="0" destOrd="0" presId="urn:microsoft.com/office/officeart/2005/8/layout/chevron2"/>
    <dgm:cxn modelId="{3CAC5B6E-843D-4ACB-9F35-8C8AA5815CAF}" type="presOf" srcId="{45F0F05F-89C6-4B54-BD6A-80D6F2DB8255}" destId="{F85C34DD-235A-4B9B-ACDA-C4013A3B11BA}" srcOrd="0" destOrd="0" presId="urn:microsoft.com/office/officeart/2005/8/layout/chevron2"/>
    <dgm:cxn modelId="{E6D41456-6FC1-4D28-85D8-A216775D7696}" srcId="{28100156-DAE8-4ED1-90C7-C33BC8F14570}" destId="{33468497-2AC8-41D1-A8C8-6B8C83730292}" srcOrd="0" destOrd="0" parTransId="{63B4AB87-127E-4C17-90D9-0697674E0A01}" sibTransId="{52B13B08-3505-4D75-A7C7-B4F801B32629}"/>
    <dgm:cxn modelId="{88371592-A333-4738-B53D-B3F7D17A9725}" srcId="{6259FE3B-89D6-4D4A-AEE2-26E7FEA040A2}" destId="{28100156-DAE8-4ED1-90C7-C33BC8F14570}" srcOrd="1" destOrd="0" parTransId="{9134EFF2-8E57-4600-B083-C472F6F40F88}" sibTransId="{70DF011E-27D6-489B-9216-1FC0344A554A}"/>
    <dgm:cxn modelId="{337236BF-27FD-458B-AAD3-D39449FC14E0}" srcId="{56AD063A-9B3A-4F05-9916-C11D26891FC4}" destId="{45F0F05F-89C6-4B54-BD6A-80D6F2DB8255}" srcOrd="0" destOrd="0" parTransId="{E05E8C3C-B8AA-4BF5-9F7A-164B9BB25DD0}" sibTransId="{609322ED-A61D-42CA-9BD1-E73B06E9BFFD}"/>
    <dgm:cxn modelId="{55D6A6D3-C81A-44BA-A2CB-D68AF8752D42}" srcId="{6259FE3B-89D6-4D4A-AEE2-26E7FEA040A2}" destId="{56AD063A-9B3A-4F05-9916-C11D26891FC4}" srcOrd="2" destOrd="0" parTransId="{B00B12CC-BA06-4A08-BDC4-F225C9A5C514}" sibTransId="{17ED17BC-DBD5-49D0-BC79-124B88AC1EFD}"/>
    <dgm:cxn modelId="{7223CDDC-4FC1-4F7E-9637-8815CBDC9153}" srcId="{DF398EA4-977B-4DC8-A247-56A1F37F9F7C}" destId="{0DEDEBAD-F1DF-4A78-A94F-4C3085BDDA51}" srcOrd="0" destOrd="0" parTransId="{FA14B207-2312-46A7-BE57-4380B158403D}" sibTransId="{C4F738F1-5C42-4896-8C37-9959C3F0ECE3}"/>
    <dgm:cxn modelId="{42361DE5-B7B0-4610-9A42-09DCEE5A810D}" srcId="{6259FE3B-89D6-4D4A-AEE2-26E7FEA040A2}" destId="{DF398EA4-977B-4DC8-A247-56A1F37F9F7C}" srcOrd="0" destOrd="0" parTransId="{04CD494E-E1AB-4D17-B674-2CA11321790A}" sibTransId="{D6841C79-9FA6-424D-A769-B749050927A7}"/>
    <dgm:cxn modelId="{9CDACBED-731A-4466-A645-1601CE16563A}" type="presParOf" srcId="{83A55389-77EC-4E9C-8770-F165AE2B5252}" destId="{18D383B6-4512-497D-8477-469539D43254}" srcOrd="0" destOrd="0" presId="urn:microsoft.com/office/officeart/2005/8/layout/chevron2"/>
    <dgm:cxn modelId="{CEE51268-38E0-40DC-A82F-38E941FFA0A0}" type="presParOf" srcId="{18D383B6-4512-497D-8477-469539D43254}" destId="{0AC0FBE5-9934-4D58-95B4-9B9FF298A692}" srcOrd="0" destOrd="0" presId="urn:microsoft.com/office/officeart/2005/8/layout/chevron2"/>
    <dgm:cxn modelId="{BA24292F-4F2F-499F-BBC0-A92C07E44CF4}" type="presParOf" srcId="{18D383B6-4512-497D-8477-469539D43254}" destId="{4DBD2034-0B31-4E4C-8DAA-C01D0AF3DCB7}" srcOrd="1" destOrd="0" presId="urn:microsoft.com/office/officeart/2005/8/layout/chevron2"/>
    <dgm:cxn modelId="{A1F00B31-5840-4E83-89C0-2CA452025648}" type="presParOf" srcId="{83A55389-77EC-4E9C-8770-F165AE2B5252}" destId="{1D529EB2-3EEF-4CA4-9696-8283C5C1D525}" srcOrd="1" destOrd="0" presId="urn:microsoft.com/office/officeart/2005/8/layout/chevron2"/>
    <dgm:cxn modelId="{85F61606-6B68-4397-BBE3-8E38AFD99249}" type="presParOf" srcId="{83A55389-77EC-4E9C-8770-F165AE2B5252}" destId="{8F714E97-5987-491A-A30F-8D783B052D54}" srcOrd="2" destOrd="0" presId="urn:microsoft.com/office/officeart/2005/8/layout/chevron2"/>
    <dgm:cxn modelId="{A740B115-8B82-4509-A855-D8064A782A49}" type="presParOf" srcId="{8F714E97-5987-491A-A30F-8D783B052D54}" destId="{2CF94220-3E4F-451F-9FEB-E209CE5777D9}" srcOrd="0" destOrd="0" presId="urn:microsoft.com/office/officeart/2005/8/layout/chevron2"/>
    <dgm:cxn modelId="{187979C7-78DE-4B2D-A7A3-44A9CBB91CF9}" type="presParOf" srcId="{8F714E97-5987-491A-A30F-8D783B052D54}" destId="{C8B5B50C-374E-4597-8EB2-A617618DD30D}" srcOrd="1" destOrd="0" presId="urn:microsoft.com/office/officeart/2005/8/layout/chevron2"/>
    <dgm:cxn modelId="{9DD6C3FE-E250-43F9-BBBD-6ACAA814A3F7}" type="presParOf" srcId="{83A55389-77EC-4E9C-8770-F165AE2B5252}" destId="{B3A9F7CC-559B-4F1E-9DB2-D29863E05A23}" srcOrd="3" destOrd="0" presId="urn:microsoft.com/office/officeart/2005/8/layout/chevron2"/>
    <dgm:cxn modelId="{0EC8174B-761A-4D29-90F8-F5BF3D827182}" type="presParOf" srcId="{83A55389-77EC-4E9C-8770-F165AE2B5252}" destId="{D4F91DC7-4C50-4908-9788-0E11D94D9F7A}" srcOrd="4" destOrd="0" presId="urn:microsoft.com/office/officeart/2005/8/layout/chevron2"/>
    <dgm:cxn modelId="{173B24BC-9B05-4798-997F-5891112743DB}" type="presParOf" srcId="{D4F91DC7-4C50-4908-9788-0E11D94D9F7A}" destId="{256BEEC4-8EA9-4F38-83BB-D3216B367CDC}" srcOrd="0" destOrd="0" presId="urn:microsoft.com/office/officeart/2005/8/layout/chevron2"/>
    <dgm:cxn modelId="{9849479E-F3C4-42ED-80FA-0062180EBF34}" type="presParOf" srcId="{D4F91DC7-4C50-4908-9788-0E11D94D9F7A}" destId="{F85C34DD-235A-4B9B-ACDA-C4013A3B1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11D0-18F8-416F-AE22-B65A01F7E664}">
      <dsp:nvSpPr>
        <dsp:cNvPr id="0" name=""/>
        <dsp:cNvSpPr/>
      </dsp:nvSpPr>
      <dsp:spPr>
        <a:xfrm>
          <a:off x="2811284" y="3788822"/>
          <a:ext cx="1856118" cy="1856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72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騙</a:t>
          </a:r>
        </a:p>
      </dsp:txBody>
      <dsp:txXfrm>
        <a:off x="3083106" y="4060644"/>
        <a:ext cx="1312474" cy="1312474"/>
      </dsp:txXfrm>
    </dsp:sp>
    <dsp:sp modelId="{48A92144-9D32-4C73-A9EC-107B80663B4C}">
      <dsp:nvSpPr>
        <dsp:cNvPr id="0" name=""/>
        <dsp:cNvSpPr/>
      </dsp:nvSpPr>
      <dsp:spPr>
        <a:xfrm rot="8895829">
          <a:off x="1545986" y="5363495"/>
          <a:ext cx="1440450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226C6-A4B8-4FCE-AA57-AA5498878BDE}">
      <dsp:nvSpPr>
        <dsp:cNvPr id="0" name=""/>
        <dsp:cNvSpPr/>
      </dsp:nvSpPr>
      <dsp:spPr>
        <a:xfrm>
          <a:off x="1004033" y="5487124"/>
          <a:ext cx="1299283" cy="10394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假冒檢警</a:t>
          </a:r>
        </a:p>
      </dsp:txBody>
      <dsp:txXfrm>
        <a:off x="1034477" y="5517568"/>
        <a:ext cx="1238395" cy="978538"/>
      </dsp:txXfrm>
    </dsp:sp>
    <dsp:sp modelId="{16DBFF44-DA7D-4D9A-B8EF-D5E8E2013057}">
      <dsp:nvSpPr>
        <dsp:cNvPr id="0" name=""/>
        <dsp:cNvSpPr/>
      </dsp:nvSpPr>
      <dsp:spPr>
        <a:xfrm rot="11348216">
          <a:off x="966784" y="4148477"/>
          <a:ext cx="1766000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205677"/>
            <a:satOff val="-3612"/>
            <a:lumOff val="-65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BE40-22DC-43C3-99C6-04EB1D136360}">
      <dsp:nvSpPr>
        <dsp:cNvPr id="0" name=""/>
        <dsp:cNvSpPr/>
      </dsp:nvSpPr>
      <dsp:spPr>
        <a:xfrm>
          <a:off x="328346" y="3753045"/>
          <a:ext cx="1299283" cy="1039426"/>
        </a:xfrm>
        <a:prstGeom prst="roundRect">
          <a:avLst>
            <a:gd name="adj" fmla="val 10000"/>
          </a:avLst>
        </a:prstGeom>
        <a:solidFill>
          <a:schemeClr val="accent3">
            <a:hueOff val="-205677"/>
            <a:satOff val="-3612"/>
            <a:lumOff val="-65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假求職</a:t>
          </a:r>
        </a:p>
      </dsp:txBody>
      <dsp:txXfrm>
        <a:off x="358790" y="3783489"/>
        <a:ext cx="1238395" cy="978538"/>
      </dsp:txXfrm>
    </dsp:sp>
    <dsp:sp modelId="{D9C4352E-ED91-48C9-AFC7-CFED6881445B}">
      <dsp:nvSpPr>
        <dsp:cNvPr id="0" name=""/>
        <dsp:cNvSpPr/>
      </dsp:nvSpPr>
      <dsp:spPr>
        <a:xfrm rot="13562786">
          <a:off x="1355221" y="2996370"/>
          <a:ext cx="1960686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5DA1-CD8F-4469-B2D8-331B7D37C553}">
      <dsp:nvSpPr>
        <dsp:cNvPr id="0" name=""/>
        <dsp:cNvSpPr/>
      </dsp:nvSpPr>
      <dsp:spPr>
        <a:xfrm>
          <a:off x="861251" y="2035402"/>
          <a:ext cx="1587762" cy="1039426"/>
        </a:xfrm>
        <a:prstGeom prst="roundRect">
          <a:avLst>
            <a:gd name="adj" fmla="val 10000"/>
          </a:avLst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猜猜我是誰</a:t>
          </a:r>
        </a:p>
      </dsp:txBody>
      <dsp:txXfrm>
        <a:off x="891695" y="2065846"/>
        <a:ext cx="1526874" cy="978538"/>
      </dsp:txXfrm>
    </dsp:sp>
    <dsp:sp modelId="{22B58AF3-49FA-4837-8187-3027F7F985E6}">
      <dsp:nvSpPr>
        <dsp:cNvPr id="0" name=""/>
        <dsp:cNvSpPr/>
      </dsp:nvSpPr>
      <dsp:spPr>
        <a:xfrm rot="16309894">
          <a:off x="2868458" y="2482758"/>
          <a:ext cx="1867738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268BA-4622-47F5-8595-D2F3E06077F6}">
      <dsp:nvSpPr>
        <dsp:cNvPr id="0" name=""/>
        <dsp:cNvSpPr/>
      </dsp:nvSpPr>
      <dsp:spPr>
        <a:xfrm>
          <a:off x="3013049" y="1294150"/>
          <a:ext cx="1638253" cy="1039426"/>
        </a:xfrm>
        <a:prstGeom prst="roundRect">
          <a:avLst>
            <a:gd name="adj" fmla="val 1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解除分期付款</a:t>
          </a:r>
        </a:p>
      </dsp:txBody>
      <dsp:txXfrm>
        <a:off x="3043493" y="1324594"/>
        <a:ext cx="1577365" cy="978538"/>
      </dsp:txXfrm>
    </dsp:sp>
    <dsp:sp modelId="{DCCF015F-2C57-49D0-9886-F15A4217AAFE}">
      <dsp:nvSpPr>
        <dsp:cNvPr id="0" name=""/>
        <dsp:cNvSpPr/>
      </dsp:nvSpPr>
      <dsp:spPr>
        <a:xfrm rot="18715671">
          <a:off x="4092690" y="2889639"/>
          <a:ext cx="2100394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0F1EB-32D6-46AA-8623-E22DE4A6E442}">
      <dsp:nvSpPr>
        <dsp:cNvPr id="0" name=""/>
        <dsp:cNvSpPr/>
      </dsp:nvSpPr>
      <dsp:spPr>
        <a:xfrm>
          <a:off x="5194982" y="1853089"/>
          <a:ext cx="1299283" cy="1039426"/>
        </a:xfrm>
        <a:prstGeom prst="roundRect">
          <a:avLst>
            <a:gd name="adj" fmla="val 10000"/>
          </a:avLst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網路購物</a:t>
          </a:r>
        </a:p>
      </dsp:txBody>
      <dsp:txXfrm>
        <a:off x="5225426" y="1883533"/>
        <a:ext cx="1238395" cy="978538"/>
      </dsp:txXfrm>
    </dsp:sp>
    <dsp:sp modelId="{C97E0896-A136-43C1-8C7C-1A32A8D79D45}">
      <dsp:nvSpPr>
        <dsp:cNvPr id="0" name=""/>
        <dsp:cNvSpPr/>
      </dsp:nvSpPr>
      <dsp:spPr>
        <a:xfrm rot="20746260">
          <a:off x="4723635" y="3941337"/>
          <a:ext cx="2062118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028386"/>
            <a:satOff val="-18059"/>
            <a:lumOff val="-327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0BD9C-3FBE-41C1-B456-4C1E97389DEA}">
      <dsp:nvSpPr>
        <dsp:cNvPr id="0" name=""/>
        <dsp:cNvSpPr/>
      </dsp:nvSpPr>
      <dsp:spPr>
        <a:xfrm>
          <a:off x="6104480" y="3432688"/>
          <a:ext cx="1299283" cy="1039426"/>
        </a:xfrm>
        <a:prstGeom prst="roundRect">
          <a:avLst>
            <a:gd name="adj" fmla="val 10000"/>
          </a:avLst>
        </a:prstGeom>
        <a:solidFill>
          <a:schemeClr val="accent3">
            <a:hueOff val="-1028386"/>
            <a:satOff val="-18059"/>
            <a:lumOff val="-327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/>
              <a:latin typeface="微軟正黑體" pitchFamily="34" charset="-120"/>
              <a:ea typeface="微軟正黑體" pitchFamily="34" charset="-120"/>
              <a:cs typeface="+mn-cs"/>
            </a:rPr>
            <a:t>假交友</a:t>
          </a:r>
        </a:p>
      </dsp:txBody>
      <dsp:txXfrm>
        <a:off x="6134924" y="3463132"/>
        <a:ext cx="1238395" cy="978538"/>
      </dsp:txXfrm>
    </dsp:sp>
    <dsp:sp modelId="{F6934219-4C3E-4982-92AF-CFC824126E81}">
      <dsp:nvSpPr>
        <dsp:cNvPr id="0" name=""/>
        <dsp:cNvSpPr/>
      </dsp:nvSpPr>
      <dsp:spPr>
        <a:xfrm rot="1388848">
          <a:off x="4619430" y="5259574"/>
          <a:ext cx="2016011" cy="528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/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768A0-E0C9-4CAC-B89E-B516258AD473}">
      <dsp:nvSpPr>
        <dsp:cNvPr id="0" name=""/>
        <dsp:cNvSpPr/>
      </dsp:nvSpPr>
      <dsp:spPr>
        <a:xfrm>
          <a:off x="5904652" y="5400604"/>
          <a:ext cx="1299283" cy="1039426"/>
        </a:xfrm>
        <a:prstGeom prst="roundRect">
          <a:avLst>
            <a:gd name="adj" fmla="val 1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perspectiveRelaxed" fov="45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+mj-ea"/>
              <a:ea typeface="+mj-ea"/>
            </a:rPr>
            <a:t>假匯兌</a:t>
          </a:r>
        </a:p>
      </dsp:txBody>
      <dsp:txXfrm>
        <a:off x="5935096" y="5431048"/>
        <a:ext cx="1238395" cy="97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FBE5-9934-4D58-95B4-9B9FF298A692}">
      <dsp:nvSpPr>
        <dsp:cNvPr id="0" name=""/>
        <dsp:cNvSpPr/>
      </dsp:nvSpPr>
      <dsp:spPr>
        <a:xfrm rot="5400000">
          <a:off x="-192649" y="193395"/>
          <a:ext cx="1284330" cy="89903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baseline="0" dirty="0">
              <a:ea typeface="微軟正黑體" panose="020B0604030504040204" pitchFamily="34" charset="-120"/>
            </a:rPr>
            <a:t>輕鬆賺</a:t>
          </a:r>
        </a:p>
      </dsp:txBody>
      <dsp:txXfrm rot="-5400000">
        <a:off x="1" y="450262"/>
        <a:ext cx="899031" cy="385299"/>
      </dsp:txXfrm>
    </dsp:sp>
    <dsp:sp modelId="{4DBD2034-0B31-4E4C-8DAA-C01D0AF3DCB7}">
      <dsp:nvSpPr>
        <dsp:cNvPr id="0" name=""/>
        <dsp:cNvSpPr/>
      </dsp:nvSpPr>
      <dsp:spPr>
        <a:xfrm rot="5400000">
          <a:off x="2464566" y="-1564789"/>
          <a:ext cx="834814" cy="396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kern="1200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免經驗、快速致富</a:t>
          </a:r>
        </a:p>
      </dsp:txBody>
      <dsp:txXfrm rot="-5400000">
        <a:off x="899031" y="41498"/>
        <a:ext cx="3925132" cy="753310"/>
      </dsp:txXfrm>
    </dsp:sp>
    <dsp:sp modelId="{2CF94220-3E4F-451F-9FEB-E209CE5777D9}">
      <dsp:nvSpPr>
        <dsp:cNvPr id="0" name=""/>
        <dsp:cNvSpPr/>
      </dsp:nvSpPr>
      <dsp:spPr>
        <a:xfrm rot="5400000">
          <a:off x="-192649" y="1278676"/>
          <a:ext cx="1284330" cy="89903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baseline="0" dirty="0">
              <a:ea typeface="微軟正黑體" panose="020B0604030504040204" pitchFamily="34" charset="-120"/>
            </a:rPr>
            <a:t>變更</a:t>
          </a:r>
        </a:p>
      </dsp:txBody>
      <dsp:txXfrm rot="-5400000">
        <a:off x="1" y="1535543"/>
        <a:ext cx="899031" cy="385299"/>
      </dsp:txXfrm>
    </dsp:sp>
    <dsp:sp modelId="{C8B5B50C-374E-4597-8EB2-A617618DD30D}">
      <dsp:nvSpPr>
        <dsp:cNvPr id="0" name=""/>
        <dsp:cNvSpPr/>
      </dsp:nvSpPr>
      <dsp:spPr>
        <a:xfrm rot="5400000">
          <a:off x="2464566" y="-479508"/>
          <a:ext cx="834814" cy="396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kern="1200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變更金融卡密碼</a:t>
          </a:r>
        </a:p>
      </dsp:txBody>
      <dsp:txXfrm rot="-5400000">
        <a:off x="899031" y="1126779"/>
        <a:ext cx="3925132" cy="753310"/>
      </dsp:txXfrm>
    </dsp:sp>
    <dsp:sp modelId="{256BEEC4-8EA9-4F38-83BB-D3216B367CDC}">
      <dsp:nvSpPr>
        <dsp:cNvPr id="0" name=""/>
        <dsp:cNvSpPr/>
      </dsp:nvSpPr>
      <dsp:spPr>
        <a:xfrm rot="5400000">
          <a:off x="-192649" y="2363957"/>
          <a:ext cx="1284330" cy="89903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baseline="0" dirty="0">
              <a:ea typeface="微軟正黑體" panose="020B0604030504040204" pitchFamily="34" charset="-120"/>
            </a:rPr>
            <a:t>交付</a:t>
          </a:r>
        </a:p>
      </dsp:txBody>
      <dsp:txXfrm rot="-5400000">
        <a:off x="1" y="2620824"/>
        <a:ext cx="899031" cy="385299"/>
      </dsp:txXfrm>
    </dsp:sp>
    <dsp:sp modelId="{F85C34DD-235A-4B9B-ACDA-C4013A3B11BA}">
      <dsp:nvSpPr>
        <dsp:cNvPr id="0" name=""/>
        <dsp:cNvSpPr/>
      </dsp:nvSpPr>
      <dsp:spPr>
        <a:xfrm rot="5400000">
          <a:off x="2464566" y="605772"/>
          <a:ext cx="834814" cy="3965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kern="1200" baseline="0" dirty="0">
              <a:solidFill>
                <a:schemeClr val="tx2">
                  <a:lumMod val="60000"/>
                  <a:lumOff val="40000"/>
                </a:schemeClr>
              </a:solidFill>
              <a:ea typeface="微軟正黑體" panose="020B0604030504040204" pitchFamily="34" charset="-120"/>
            </a:rPr>
            <a:t>寄送金融卡、存摺</a:t>
          </a:r>
        </a:p>
      </dsp:txBody>
      <dsp:txXfrm rot="-5400000">
        <a:off x="899031" y="2212059"/>
        <a:ext cx="3925132" cy="75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EAEA-A661-416B-B90D-C15D16427E99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D722-63BE-4850-BDC8-1004ECBFBF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4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4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274979-892E-4458-B5C1-1B939D1DCF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60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6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27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27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95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90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14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7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1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37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5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0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2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8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5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8382-CB91-42BB-B608-4DFC0ECF35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64F8-55EF-4CA8-8BF5-F3EC8A03F9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F961C0-69A6-47CE-94F2-33F800BC4798}" type="datetimeFigureOut">
              <a:rPr lang="zh-TW" altLang="en-US" smtClean="0">
                <a:solidFill>
                  <a:srgbClr val="438086"/>
                </a:solidFill>
              </a:rPr>
              <a:pPr/>
              <a:t>2024/11/6</a:t>
            </a:fld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274979-892E-4458-B5C1-1B939D1DC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2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757540"/>
            <a:ext cx="6912768" cy="108012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新北市政府警察局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93589" y="4068988"/>
            <a:ext cx="5212806" cy="2088232"/>
          </a:xfrm>
        </p:spPr>
        <p:txBody>
          <a:bodyPr>
            <a:normAutofit/>
          </a:bodyPr>
          <a:lstStyle/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宣講人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警務員楊世彬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113/11/06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848372" y="989906"/>
            <a:ext cx="6912768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6052" y="3591867"/>
            <a:ext cx="8640960" cy="1430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83000"/>
              </a:lnSpc>
              <a:spcBef>
                <a:spcPct val="0"/>
              </a:spcBef>
              <a:buNone/>
              <a:defRPr lang="en-US" sz="5000" b="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b="1" u="sng" dirty="0">
                <a:solidFill>
                  <a:schemeClr val="accent4"/>
                </a:solidFill>
              </a:rPr>
              <a:t>反詐騙宣導</a:t>
            </a:r>
            <a:br>
              <a:rPr lang="en-US" altLang="zh-TW" b="1" u="sng" dirty="0">
                <a:solidFill>
                  <a:schemeClr val="accent4"/>
                </a:solidFill>
              </a:rPr>
            </a:br>
            <a:endParaRPr lang="zh-TW" altLang="en-US" b="1" u="sng" dirty="0">
              <a:solidFill>
                <a:schemeClr val="accent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1906" y="2583812"/>
            <a:ext cx="4696172" cy="730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</a:pPr>
            <a:r>
              <a:rPr lang="zh-TW" altLang="en-US" sz="50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林口分局</a:t>
            </a:r>
          </a:p>
        </p:txBody>
      </p:sp>
    </p:spTree>
    <p:extLst>
      <p:ext uri="{BB962C8B-B14F-4D97-AF65-F5344CB8AC3E}">
        <p14:creationId xmlns:p14="http://schemas.microsoft.com/office/powerpoint/2010/main" val="204643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16D8A59-299F-4F22-9937-817ADF58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971"/>
            <a:ext cx="8856984" cy="6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/>
          </p:nvPr>
        </p:nvGraphicFramePr>
        <p:xfrm>
          <a:off x="539552" y="1188184"/>
          <a:ext cx="486491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539552" y="404664"/>
            <a:ext cx="3600400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552" y="489420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常見話術類型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/>
          <a:stretch/>
        </p:blipFill>
        <p:spPr bwMode="auto">
          <a:xfrm>
            <a:off x="539552" y="4824892"/>
            <a:ext cx="4864916" cy="1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15876"/>
            <a:ext cx="3131840" cy="54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7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"/>
          <a:stretch/>
        </p:blipFill>
        <p:spPr>
          <a:xfrm>
            <a:off x="5647704" y="417262"/>
            <a:ext cx="3496296" cy="619236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37248" y="418888"/>
            <a:ext cx="519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32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工作內容好像輕鬆單純</a:t>
            </a:r>
            <a:r>
              <a:rPr lang="zh-TW" altLang="en-US" sz="32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32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只要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拿著提款卡到ATM提款</a:t>
            </a:r>
            <a:r>
              <a:rPr lang="zh-TW" altLang="zh-TW" sz="32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，完成後可以獲得高額薪資。</a:t>
            </a:r>
            <a:endParaRPr lang="en-US" altLang="zh-TW" sz="32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0021185-8604-4FE2-AC32-E52775C6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38" y="2211091"/>
            <a:ext cx="3684939" cy="42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02350" y="4509120"/>
            <a:ext cx="5212806" cy="2088232"/>
          </a:xfrm>
        </p:spPr>
        <p:txBody>
          <a:bodyPr>
            <a:normAutofit/>
          </a:bodyPr>
          <a:lstStyle/>
          <a:p>
            <a:endParaRPr lang="en-US" altLang="zh-TW" sz="2800" dirty="0">
              <a:latin typeface="+mj-ea"/>
              <a:ea typeface="+mj-ea"/>
            </a:endParaRPr>
          </a:p>
          <a:p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848372" y="989906"/>
            <a:ext cx="6912768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7" y="260648"/>
            <a:ext cx="8201025" cy="611505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42939" y="3010719"/>
            <a:ext cx="8640960" cy="143098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  <p:grpSp>
        <p:nvGrpSpPr>
          <p:cNvPr id="9" name="群組 8"/>
          <p:cNvGrpSpPr/>
          <p:nvPr/>
        </p:nvGrpSpPr>
        <p:grpSpPr>
          <a:xfrm flipH="1">
            <a:off x="257431" y="3634059"/>
            <a:ext cx="2452286" cy="3194392"/>
            <a:chOff x="5976071" y="2774604"/>
            <a:chExt cx="3136447" cy="40855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71" y="2774604"/>
              <a:ext cx="3136447" cy="408559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 rot="880395">
              <a:off x="7037564" y="5450954"/>
              <a:ext cx="196251" cy="270257"/>
            </a:xfrm>
            <a:prstGeom prst="rect">
              <a:avLst/>
            </a:prstGeom>
            <a:solidFill>
              <a:srgbClr val="131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07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555"/>
          <a:stretch/>
        </p:blipFill>
        <p:spPr>
          <a:xfrm>
            <a:off x="1259632" y="1124744"/>
            <a:ext cx="6696744" cy="55941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9712" y="404664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數據顯示新北的犯罪溫床就在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國高中階段</a:t>
            </a:r>
          </a:p>
        </p:txBody>
      </p:sp>
    </p:spTree>
    <p:extLst>
      <p:ext uri="{BB962C8B-B14F-4D97-AF65-F5344CB8AC3E}">
        <p14:creationId xmlns:p14="http://schemas.microsoft.com/office/powerpoint/2010/main" val="397384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620688"/>
            <a:ext cx="8712968" cy="612068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55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lin ang="5400000" scaled="1"/>
            <a:tileRect/>
          </a:gradFill>
          <a:ln cmpd="dbl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12968" cy="612068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graphicFrame>
        <p:nvGraphicFramePr>
          <p:cNvPr id="6" name="內容版面配置區 19"/>
          <p:cNvGraphicFramePr>
            <a:graphicFrameLocks/>
          </p:cNvGraphicFramePr>
          <p:nvPr>
            <p:extLst/>
          </p:nvPr>
        </p:nvGraphicFramePr>
        <p:xfrm>
          <a:off x="1115616" y="-603448"/>
          <a:ext cx="7488832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99953" y="25135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詐騙型態五花八門</a:t>
            </a:r>
          </a:p>
        </p:txBody>
      </p:sp>
    </p:spTree>
    <p:extLst>
      <p:ext uri="{BB962C8B-B14F-4D97-AF65-F5344CB8AC3E}">
        <p14:creationId xmlns:p14="http://schemas.microsoft.com/office/powerpoint/2010/main" val="171608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化單一角落 4">
            <a:extLst>
              <a:ext uri="{FF2B5EF4-FFF2-40B4-BE49-F238E27FC236}">
                <a16:creationId xmlns:a16="http://schemas.microsoft.com/office/drawing/2014/main" id="{948D2149-B7B1-4AE0-85D3-5F72013B40D7}"/>
              </a:ext>
            </a:extLst>
          </p:cNvPr>
          <p:cNvSpPr txBox="1"/>
          <p:nvPr/>
        </p:nvSpPr>
        <p:spPr>
          <a:xfrm>
            <a:off x="683568" y="902801"/>
            <a:ext cx="3977469" cy="2612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24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IG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看到兼職廣告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↓</a:t>
            </a:r>
            <a:br>
              <a:rPr lang="en-US" altLang="zh-TW" sz="20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讓你覺得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輕鬆好賺</a:t>
            </a:r>
            <a:endParaRPr lang="zh-TW" altLang="en-US" sz="2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: 圓角化單一角落 6">
            <a:extLst>
              <a:ext uri="{FF2B5EF4-FFF2-40B4-BE49-F238E27FC236}">
                <a16:creationId xmlns:a16="http://schemas.microsoft.com/office/drawing/2014/main" id="{616F5566-0C61-47F9-B64E-779AE2782623}"/>
              </a:ext>
            </a:extLst>
          </p:cNvPr>
          <p:cNvSpPr txBox="1"/>
          <p:nvPr/>
        </p:nvSpPr>
        <p:spPr>
          <a:xfrm>
            <a:off x="4661037" y="912045"/>
            <a:ext cx="3977470" cy="2504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1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zh-TW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: 圓角化單一角落 8">
            <a:extLst>
              <a:ext uri="{FF2B5EF4-FFF2-40B4-BE49-F238E27FC236}">
                <a16:creationId xmlns:a16="http://schemas.microsoft.com/office/drawing/2014/main" id="{93A6116C-70C6-44E5-B4E2-9DD2BEF8CEA7}"/>
              </a:ext>
            </a:extLst>
          </p:cNvPr>
          <p:cNvSpPr txBox="1"/>
          <p:nvPr/>
        </p:nvSpPr>
        <p:spPr>
          <a:xfrm>
            <a:off x="4661037" y="3416278"/>
            <a:ext cx="3977469" cy="2529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告知錄取但要求先付錢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騙取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訂金、保證金、治裝費、訓練費或替代保證金</a:t>
            </a:r>
            <a:endParaRPr lang="zh-TW" altLang="en-US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: 圓角化單一角落 10">
            <a:extLst>
              <a:ext uri="{FF2B5EF4-FFF2-40B4-BE49-F238E27FC236}">
                <a16:creationId xmlns:a16="http://schemas.microsoft.com/office/drawing/2014/main" id="{F18E822A-7CC5-499A-8A05-B183B98A3B1A}"/>
              </a:ext>
            </a:extLst>
          </p:cNvPr>
          <p:cNvSpPr txBox="1"/>
          <p:nvPr/>
        </p:nvSpPr>
        <p:spPr>
          <a:xfrm>
            <a:off x="683568" y="3510056"/>
            <a:ext cx="3977469" cy="2409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1" i="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kern="1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2D7C1CA-2490-4D42-AA67-B84D7037BD94}"/>
              </a:ext>
            </a:extLst>
          </p:cNvPr>
          <p:cNvGrpSpPr/>
          <p:nvPr/>
        </p:nvGrpSpPr>
        <p:grpSpPr>
          <a:xfrm>
            <a:off x="3725799" y="2957334"/>
            <a:ext cx="2180027" cy="1146355"/>
            <a:chOff x="2394000" y="1458162"/>
            <a:chExt cx="2052000" cy="972108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6351076D-FBAA-4F70-AB27-7FBC2A07F2C5}"/>
                </a:ext>
              </a:extLst>
            </p:cNvPr>
            <p:cNvSpPr/>
            <p:nvPr/>
          </p:nvSpPr>
          <p:spPr>
            <a:xfrm>
              <a:off x="2394000" y="1458162"/>
              <a:ext cx="2052000" cy="972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矩形: 圓角 12">
              <a:extLst>
                <a:ext uri="{FF2B5EF4-FFF2-40B4-BE49-F238E27FC236}">
                  <a16:creationId xmlns:a16="http://schemas.microsoft.com/office/drawing/2014/main" id="{09714B04-3D5F-4E53-BBFA-7CC6B81A2742}"/>
                </a:ext>
              </a:extLst>
            </p:cNvPr>
            <p:cNvSpPr txBox="1"/>
            <p:nvPr/>
          </p:nvSpPr>
          <p:spPr>
            <a:xfrm>
              <a:off x="2441454" y="1505616"/>
              <a:ext cx="1957092" cy="87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4000" b="1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假求職</a:t>
              </a:r>
              <a:endParaRPr lang="zh-TW" altLang="en-US" sz="36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62E9CF7-8D18-4E72-91D1-48C40637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53" y="5074306"/>
            <a:ext cx="1208051" cy="820686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32E99037-C74D-4E4E-8E25-4531CD5DE298}"/>
              </a:ext>
            </a:extLst>
          </p:cNvPr>
          <p:cNvSpPr/>
          <p:nvPr/>
        </p:nvSpPr>
        <p:spPr>
          <a:xfrm>
            <a:off x="1456097" y="3896286"/>
            <a:ext cx="2620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提領現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金或轉帳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車手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BF7208C-8603-47A7-8791-51C14EEECC85}"/>
              </a:ext>
            </a:extLst>
          </p:cNvPr>
          <p:cNvSpPr/>
          <p:nvPr/>
        </p:nvSpPr>
        <p:spPr>
          <a:xfrm>
            <a:off x="4307214" y="1459738"/>
            <a:ext cx="48061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身分證、帳戶、金融卡、印章</a:t>
            </a:r>
            <a:b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人頭帳戶</a:t>
            </a:r>
            <a:endParaRPr lang="zh-TW" altLang="en-US" sz="2400" b="1" dirty="0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6D3FF8AA-262A-4C2D-AB04-E1B1765D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49" y="2633106"/>
            <a:ext cx="1050590" cy="736777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6BCAEF42-C7F8-442F-AF8E-FCABE8E6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14" y="2646374"/>
            <a:ext cx="1597494" cy="824974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978E9FD1-CF79-4D85-A0E6-DAA1355F9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778" y="5262620"/>
            <a:ext cx="964566" cy="6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0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1"/>
            <a:ext cx="840439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化單一角落 4">
            <a:extLst>
              <a:ext uri="{FF2B5EF4-FFF2-40B4-BE49-F238E27FC236}">
                <a16:creationId xmlns:a16="http://schemas.microsoft.com/office/drawing/2014/main" id="{948D2149-B7B1-4AE0-85D3-5F72013B40D7}"/>
              </a:ext>
            </a:extLst>
          </p:cNvPr>
          <p:cNvSpPr txBox="1"/>
          <p:nvPr/>
        </p:nvSpPr>
        <p:spPr>
          <a:xfrm>
            <a:off x="756801" y="908720"/>
            <a:ext cx="3850927" cy="259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使用帥哥美女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噓寒問暖、甜言蜜語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陷入情網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: 圓角化單一角落 6">
            <a:extLst>
              <a:ext uri="{FF2B5EF4-FFF2-40B4-BE49-F238E27FC236}">
                <a16:creationId xmlns:a16="http://schemas.microsoft.com/office/drawing/2014/main" id="{616F5566-0C61-47F9-B64E-779AE2782623}"/>
              </a:ext>
            </a:extLst>
          </p:cNvPr>
          <p:cNvSpPr txBox="1"/>
          <p:nvPr/>
        </p:nvSpPr>
        <p:spPr>
          <a:xfrm>
            <a:off x="4587676" y="908721"/>
            <a:ext cx="3799521" cy="2538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altLang="zh-TW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邀約完裸視</a:t>
            </a:r>
            <a:br>
              <a:rPr lang="en-US" altLang="zh-TW" sz="2400" b="1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遭翻拍</a:t>
            </a:r>
            <a:b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威脅轉傳親友</a:t>
            </a:r>
          </a:p>
        </p:txBody>
      </p:sp>
      <p:sp>
        <p:nvSpPr>
          <p:cNvPr id="21" name="矩形: 圓角化單一角落 8">
            <a:extLst>
              <a:ext uri="{FF2B5EF4-FFF2-40B4-BE49-F238E27FC236}">
                <a16:creationId xmlns:a16="http://schemas.microsoft.com/office/drawing/2014/main" id="{93A6116C-70C6-44E5-B4E2-9DD2BEF8CEA7}"/>
              </a:ext>
            </a:extLst>
          </p:cNvPr>
          <p:cNvSpPr txBox="1"/>
          <p:nvPr/>
        </p:nvSpPr>
        <p:spPr>
          <a:xfrm>
            <a:off x="4634256" y="3447673"/>
            <a:ext cx="3752941" cy="27662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1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zh-TW" altLang="en-US" sz="20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: 圓角化單一角落 10">
            <a:extLst>
              <a:ext uri="{FF2B5EF4-FFF2-40B4-BE49-F238E27FC236}">
                <a16:creationId xmlns:a16="http://schemas.microsoft.com/office/drawing/2014/main" id="{F18E822A-7CC5-499A-8A05-B183B98A3B1A}"/>
              </a:ext>
            </a:extLst>
          </p:cNvPr>
          <p:cNvSpPr txBox="1"/>
          <p:nvPr/>
        </p:nvSpPr>
        <p:spPr>
          <a:xfrm>
            <a:off x="747172" y="3429000"/>
            <a:ext cx="3877454" cy="2727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1" i="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kern="1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2D7C1CA-2490-4D42-AA67-B84D7037BD94}"/>
              </a:ext>
            </a:extLst>
          </p:cNvPr>
          <p:cNvGrpSpPr/>
          <p:nvPr/>
        </p:nvGrpSpPr>
        <p:grpSpPr>
          <a:xfrm>
            <a:off x="3569323" y="3256193"/>
            <a:ext cx="2073830" cy="1141340"/>
            <a:chOff x="2394000" y="1458162"/>
            <a:chExt cx="2052000" cy="972108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6351076D-FBAA-4F70-AB27-7FBC2A07F2C5}"/>
                </a:ext>
              </a:extLst>
            </p:cNvPr>
            <p:cNvSpPr/>
            <p:nvPr/>
          </p:nvSpPr>
          <p:spPr>
            <a:xfrm>
              <a:off x="2394000" y="1458162"/>
              <a:ext cx="2052000" cy="972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矩形: 圓角 12">
              <a:extLst>
                <a:ext uri="{FF2B5EF4-FFF2-40B4-BE49-F238E27FC236}">
                  <a16:creationId xmlns:a16="http://schemas.microsoft.com/office/drawing/2014/main" id="{09714B04-3D5F-4E53-BBFA-7CC6B81A2742}"/>
                </a:ext>
              </a:extLst>
            </p:cNvPr>
            <p:cNvSpPr txBox="1"/>
            <p:nvPr/>
          </p:nvSpPr>
          <p:spPr>
            <a:xfrm>
              <a:off x="2441454" y="1505616"/>
              <a:ext cx="1957092" cy="87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4000" b="1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假交友</a:t>
              </a:r>
              <a:endParaRPr lang="zh-TW" altLang="en-US" sz="36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41699CBD-C3CB-45B3-AEE9-BC91EDB0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1" y="912798"/>
            <a:ext cx="517100" cy="51877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CC115757-AEAE-4D39-B19E-74AD7BF6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53" y="967911"/>
            <a:ext cx="571847" cy="46366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9639EEE-53FD-45FE-924D-5A59DD32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56" y="930522"/>
            <a:ext cx="517101" cy="493381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A7665DB-1DB8-4F89-B6E4-AC1687BE3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86" y="926075"/>
            <a:ext cx="545587" cy="5473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A3F7937-74DC-4E9E-84FF-7D2F181AED07}"/>
              </a:ext>
            </a:extLst>
          </p:cNvPr>
          <p:cNvSpPr/>
          <p:nvPr/>
        </p:nvSpPr>
        <p:spPr>
          <a:xfrm>
            <a:off x="396264" y="386154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網路交友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聊出興趣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約見需先匯錢</a:t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EF7A590-BCB8-4EE9-BA21-2801700BA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40" y="5598925"/>
            <a:ext cx="628456" cy="57686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06816C-266D-4541-B7B9-3C5FD92C73AC}"/>
              </a:ext>
            </a:extLst>
          </p:cNvPr>
          <p:cNvSpPr/>
          <p:nvPr/>
        </p:nvSpPr>
        <p:spPr>
          <a:xfrm>
            <a:off x="4391731" y="43204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生病或有很好投資標的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要求你面交、匯款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6C1EE88-6FF9-48DB-8372-10CAEC1E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748" y="5570988"/>
            <a:ext cx="627888" cy="6149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70E53D7-9964-4E1A-A7DC-30E238077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333" y="5531910"/>
            <a:ext cx="633827" cy="6421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C72B249-88F6-41CC-AAAE-BC28F57DF3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585" y="5586306"/>
            <a:ext cx="597653" cy="5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0" y="0"/>
            <a:ext cx="7204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8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化單一角落 4">
            <a:extLst>
              <a:ext uri="{FF2B5EF4-FFF2-40B4-BE49-F238E27FC236}">
                <a16:creationId xmlns:a16="http://schemas.microsoft.com/office/drawing/2014/main" id="{948D2149-B7B1-4AE0-85D3-5F72013B40D7}"/>
              </a:ext>
            </a:extLst>
          </p:cNvPr>
          <p:cNvSpPr txBox="1"/>
          <p:nvPr/>
        </p:nvSpPr>
        <p:spPr>
          <a:xfrm>
            <a:off x="612868" y="1092996"/>
            <a:ext cx="402259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24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: 圓角化單一角落 8">
            <a:extLst>
              <a:ext uri="{FF2B5EF4-FFF2-40B4-BE49-F238E27FC236}">
                <a16:creationId xmlns:a16="http://schemas.microsoft.com/office/drawing/2014/main" id="{93A6116C-70C6-44E5-B4E2-9DD2BEF8CEA7}"/>
              </a:ext>
            </a:extLst>
          </p:cNvPr>
          <p:cNvSpPr txBox="1"/>
          <p:nvPr/>
        </p:nvSpPr>
        <p:spPr>
          <a:xfrm>
            <a:off x="4610614" y="3296811"/>
            <a:ext cx="3824829" cy="25035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假冒客服人員</a:t>
            </a:r>
            <a:br>
              <a:rPr lang="en-US" altLang="zh-TW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要求解除分期付款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操作ＡＴＭ</a:t>
            </a:r>
            <a:endParaRPr lang="zh-TW" altLang="en-US" sz="20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: 圓角化單一角落 10">
            <a:extLst>
              <a:ext uri="{FF2B5EF4-FFF2-40B4-BE49-F238E27FC236}">
                <a16:creationId xmlns:a16="http://schemas.microsoft.com/office/drawing/2014/main" id="{F18E822A-7CC5-499A-8A05-B183B98A3B1A}"/>
              </a:ext>
            </a:extLst>
          </p:cNvPr>
          <p:cNvSpPr txBox="1"/>
          <p:nvPr/>
        </p:nvSpPr>
        <p:spPr>
          <a:xfrm>
            <a:off x="603469" y="3612135"/>
            <a:ext cx="4022598" cy="21882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i="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24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網路購物</a:t>
            </a:r>
            <a:br>
              <a:rPr lang="en-US" altLang="zh-TW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買Ａ寄Ｂ</a:t>
            </a:r>
            <a:br>
              <a:rPr lang="en-US" altLang="zh-TW" sz="2400" b="1" i="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400" b="1" i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幽靈包裹</a:t>
            </a:r>
            <a:r>
              <a:rPr lang="zh-TW" altLang="en-US" sz="2400" b="0" i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400" kern="1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1DFE427-E0B1-4D72-B409-3500A5B7E850}"/>
              </a:ext>
            </a:extLst>
          </p:cNvPr>
          <p:cNvSpPr/>
          <p:nvPr/>
        </p:nvSpPr>
        <p:spPr>
          <a:xfrm>
            <a:off x="1724963" y="1412776"/>
            <a:ext cx="172354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撿便宜心理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直接匯款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沒收到包裹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D89DE7-6D49-45CC-8B82-BA9CAB23DABA}"/>
              </a:ext>
            </a:extLst>
          </p:cNvPr>
          <p:cNvSpPr/>
          <p:nvPr/>
        </p:nvSpPr>
        <p:spPr>
          <a:xfrm>
            <a:off x="4644865" y="1065139"/>
            <a:ext cx="3790577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假裝買家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需開通權限（保證金）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依指示匯款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2D7C1CA-2490-4D42-AA67-B84D7037BD94}"/>
              </a:ext>
            </a:extLst>
          </p:cNvPr>
          <p:cNvGrpSpPr/>
          <p:nvPr/>
        </p:nvGrpSpPr>
        <p:grpSpPr>
          <a:xfrm>
            <a:off x="3496471" y="3041464"/>
            <a:ext cx="2073830" cy="1141340"/>
            <a:chOff x="2394000" y="1458162"/>
            <a:chExt cx="2052000" cy="972108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6351076D-FBAA-4F70-AB27-7FBC2A07F2C5}"/>
                </a:ext>
              </a:extLst>
            </p:cNvPr>
            <p:cNvSpPr/>
            <p:nvPr/>
          </p:nvSpPr>
          <p:spPr>
            <a:xfrm>
              <a:off x="2394000" y="1458162"/>
              <a:ext cx="2052000" cy="972108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矩形: 圓角 12">
              <a:extLst>
                <a:ext uri="{FF2B5EF4-FFF2-40B4-BE49-F238E27FC236}">
                  <a16:creationId xmlns:a16="http://schemas.microsoft.com/office/drawing/2014/main" id="{09714B04-3D5F-4E53-BBFA-7CC6B81A2742}"/>
                </a:ext>
              </a:extLst>
            </p:cNvPr>
            <p:cNvSpPr txBox="1"/>
            <p:nvPr/>
          </p:nvSpPr>
          <p:spPr>
            <a:xfrm>
              <a:off x="2441454" y="1505616"/>
              <a:ext cx="1957092" cy="87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3200" b="1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消費詐騙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42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圖說文字 1"/>
          <p:cNvSpPr/>
          <p:nvPr/>
        </p:nvSpPr>
        <p:spPr>
          <a:xfrm>
            <a:off x="251520" y="188640"/>
            <a:ext cx="7128792" cy="5040560"/>
          </a:xfrm>
          <a:prstGeom prst="wedgeRoundRectCallout">
            <a:avLst>
              <a:gd name="adj1" fmla="val 45622"/>
              <a:gd name="adj2" fmla="val 5750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" b="6368"/>
          <a:stretch/>
        </p:blipFill>
        <p:spPr>
          <a:xfrm>
            <a:off x="567997" y="622821"/>
            <a:ext cx="6495837" cy="417219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660232" y="3665804"/>
            <a:ext cx="2452286" cy="3194392"/>
            <a:chOff x="5976071" y="2774604"/>
            <a:chExt cx="3136447" cy="408559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71" y="2774604"/>
              <a:ext cx="3136447" cy="408559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rot="880395">
              <a:off x="7037564" y="5450954"/>
              <a:ext cx="196251" cy="270257"/>
            </a:xfrm>
            <a:prstGeom prst="rect">
              <a:avLst/>
            </a:prstGeom>
            <a:solidFill>
              <a:srgbClr val="131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8229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313</Words>
  <Application>Microsoft Office PowerPoint</Application>
  <PresentationFormat>如螢幕大小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Century Gothic</vt:lpstr>
      <vt:lpstr>Garamond</vt:lpstr>
      <vt:lpstr>Office 佈景主題</vt:lpstr>
      <vt:lpstr>肥皂</vt:lpstr>
      <vt:lpstr>新北市政府警察局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蕭麗芳</dc:creator>
  <cp:lastModifiedBy>楊世彬</cp:lastModifiedBy>
  <cp:revision>310</cp:revision>
  <cp:lastPrinted>2024-08-09T08:25:04Z</cp:lastPrinted>
  <dcterms:created xsi:type="dcterms:W3CDTF">2017-06-17T02:32:50Z</dcterms:created>
  <dcterms:modified xsi:type="dcterms:W3CDTF">2024-11-06T03:19:43Z</dcterms:modified>
</cp:coreProperties>
</file>