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314" r:id="rId2"/>
    <p:sldId id="2315" r:id="rId3"/>
    <p:sldId id="2316" r:id="rId4"/>
    <p:sldId id="1489" r:id="rId5"/>
    <p:sldId id="1928" r:id="rId6"/>
    <p:sldId id="2322" r:id="rId7"/>
    <p:sldId id="311" r:id="rId8"/>
    <p:sldId id="2323" r:id="rId9"/>
    <p:sldId id="2324" r:id="rId10"/>
    <p:sldId id="2317" r:id="rId11"/>
    <p:sldId id="2325" r:id="rId12"/>
    <p:sldId id="2326" r:id="rId13"/>
    <p:sldId id="2327" r:id="rId14"/>
    <p:sldId id="2328" r:id="rId15"/>
    <p:sldId id="2329" r:id="rId16"/>
    <p:sldId id="2335" r:id="rId17"/>
    <p:sldId id="2330" r:id="rId18"/>
    <p:sldId id="2318" r:id="rId19"/>
    <p:sldId id="692" r:id="rId20"/>
    <p:sldId id="693" r:id="rId21"/>
    <p:sldId id="694" r:id="rId22"/>
    <p:sldId id="695" r:id="rId23"/>
    <p:sldId id="696" r:id="rId24"/>
    <p:sldId id="697" r:id="rId25"/>
    <p:sldId id="1662" r:id="rId26"/>
    <p:sldId id="2340" r:id="rId27"/>
    <p:sldId id="2319" r:id="rId28"/>
    <p:sldId id="2341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A141FE0-CD68-403D-8443-A49FA24250DC}">
          <p14:sldIdLst>
            <p14:sldId id="2314"/>
            <p14:sldId id="2315"/>
            <p14:sldId id="2316"/>
            <p14:sldId id="1489"/>
            <p14:sldId id="1928"/>
            <p14:sldId id="2322"/>
            <p14:sldId id="311"/>
            <p14:sldId id="2323"/>
            <p14:sldId id="2324"/>
            <p14:sldId id="2317"/>
            <p14:sldId id="2325"/>
            <p14:sldId id="2326"/>
            <p14:sldId id="2327"/>
            <p14:sldId id="2328"/>
            <p14:sldId id="2329"/>
            <p14:sldId id="2335"/>
            <p14:sldId id="2330"/>
            <p14:sldId id="2318"/>
            <p14:sldId id="692"/>
            <p14:sldId id="693"/>
            <p14:sldId id="694"/>
            <p14:sldId id="695"/>
            <p14:sldId id="696"/>
            <p14:sldId id="697"/>
            <p14:sldId id="1662"/>
            <p14:sldId id="2340"/>
            <p14:sldId id="2319"/>
            <p14:sldId id="2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354D0-AD3B-49FD-90F1-FF73F42AB916}" v="1701" dt="2024-06-04T09:46:09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84" d="100"/>
          <a:sy n="84" d="100"/>
        </p:scale>
        <p:origin x="35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zu Lin Lin" userId="5468daf201b2bd04" providerId="LiveId" clId="{0C4354D0-AD3B-49FD-90F1-FF73F42AB916}"/>
    <pc:docChg chg="undo custSel addSld delSld modSld sldOrd addSection delSection modSection">
      <pc:chgData name="Tzu Lin Lin" userId="5468daf201b2bd04" providerId="LiveId" clId="{0C4354D0-AD3B-49FD-90F1-FF73F42AB916}" dt="2024-06-04T09:46:09.117" v="2597"/>
      <pc:docMkLst>
        <pc:docMk/>
      </pc:docMkLst>
      <pc:sldChg chg="addSp delSp modSp mod delAnim modAnim">
        <pc:chgData name="Tzu Lin Lin" userId="5468daf201b2bd04" providerId="LiveId" clId="{0C4354D0-AD3B-49FD-90F1-FF73F42AB916}" dt="2024-06-04T08:23:46.361" v="1302"/>
        <pc:sldMkLst>
          <pc:docMk/>
          <pc:sldMk cId="3887804812" sldId="311"/>
        </pc:sldMkLst>
        <pc:spChg chg="del">
          <ac:chgData name="Tzu Lin Lin" userId="5468daf201b2bd04" providerId="LiveId" clId="{0C4354D0-AD3B-49FD-90F1-FF73F42AB916}" dt="2024-06-04T08:18:11.636" v="1263" actId="478"/>
          <ac:spMkLst>
            <pc:docMk/>
            <pc:sldMk cId="3887804812" sldId="311"/>
            <ac:spMk id="13" creationId="{612A4D10-592C-4F75-89D2-E0F98E20577E}"/>
          </ac:spMkLst>
        </pc:spChg>
        <pc:spChg chg="del">
          <ac:chgData name="Tzu Lin Lin" userId="5468daf201b2bd04" providerId="LiveId" clId="{0C4354D0-AD3B-49FD-90F1-FF73F42AB916}" dt="2024-06-04T08:18:05.036" v="1262" actId="478"/>
          <ac:spMkLst>
            <pc:docMk/>
            <pc:sldMk cId="3887804812" sldId="311"/>
            <ac:spMk id="14" creationId="{8BD14A96-871A-4862-8878-8AB4E5FBF941}"/>
          </ac:spMkLst>
        </pc:spChg>
        <pc:spChg chg="mod">
          <ac:chgData name="Tzu Lin Lin" userId="5468daf201b2bd04" providerId="LiveId" clId="{0C4354D0-AD3B-49FD-90F1-FF73F42AB916}" dt="2024-06-04T08:18:39.365" v="1270" actId="403"/>
          <ac:spMkLst>
            <pc:docMk/>
            <pc:sldMk cId="3887804812" sldId="311"/>
            <ac:spMk id="26" creationId="{436D1D54-AEF2-4026-897F-783656509B82}"/>
          </ac:spMkLst>
        </pc:spChg>
        <pc:spChg chg="mod">
          <ac:chgData name="Tzu Lin Lin" userId="5468daf201b2bd04" providerId="LiveId" clId="{0C4354D0-AD3B-49FD-90F1-FF73F42AB916}" dt="2024-06-04T08:17:43.666" v="1256" actId="20577"/>
          <ac:spMkLst>
            <pc:docMk/>
            <pc:sldMk cId="3887804812" sldId="311"/>
            <ac:spMk id="27" creationId="{9A36F39D-3E23-4B1E-806D-AE12D2FA98A0}"/>
          </ac:spMkLst>
        </pc:spChg>
        <pc:spChg chg="mod">
          <ac:chgData name="Tzu Lin Lin" userId="5468daf201b2bd04" providerId="LiveId" clId="{0C4354D0-AD3B-49FD-90F1-FF73F42AB916}" dt="2024-06-04T08:20:42.272" v="1295" actId="14100"/>
          <ac:spMkLst>
            <pc:docMk/>
            <pc:sldMk cId="3887804812" sldId="311"/>
            <ac:spMk id="28" creationId="{9D1DE4A9-852A-48C8-A588-DF6404BDE1B0}"/>
          </ac:spMkLst>
        </pc:spChg>
        <pc:spChg chg="mod">
          <ac:chgData name="Tzu Lin Lin" userId="5468daf201b2bd04" providerId="LiveId" clId="{0C4354D0-AD3B-49FD-90F1-FF73F42AB916}" dt="2024-06-04T08:17:40.715" v="1253" actId="20577"/>
          <ac:spMkLst>
            <pc:docMk/>
            <pc:sldMk cId="3887804812" sldId="311"/>
            <ac:spMk id="29" creationId="{3481A252-B786-418D-B3A5-A28CFBBC62ED}"/>
          </ac:spMkLst>
        </pc:spChg>
        <pc:spChg chg="mod">
          <ac:chgData name="Tzu Lin Lin" userId="5468daf201b2bd04" providerId="LiveId" clId="{0C4354D0-AD3B-49FD-90F1-FF73F42AB916}" dt="2024-06-04T08:20:34.901" v="1294" actId="1076"/>
          <ac:spMkLst>
            <pc:docMk/>
            <pc:sldMk cId="3887804812" sldId="311"/>
            <ac:spMk id="30" creationId="{1E34967D-2403-4D3B-B00A-1C7727B3BD66}"/>
          </ac:spMkLst>
        </pc:spChg>
        <pc:spChg chg="mod">
          <ac:chgData name="Tzu Lin Lin" userId="5468daf201b2bd04" providerId="LiveId" clId="{0C4354D0-AD3B-49FD-90F1-FF73F42AB916}" dt="2024-06-04T08:20:31.361" v="1293" actId="1076"/>
          <ac:spMkLst>
            <pc:docMk/>
            <pc:sldMk cId="3887804812" sldId="311"/>
            <ac:spMk id="31" creationId="{0FB6050D-8DE5-4B8C-9D5A-4BEA1141C3F1}"/>
          </ac:spMkLst>
        </pc:spChg>
        <pc:spChg chg="del mod">
          <ac:chgData name="Tzu Lin Lin" userId="5468daf201b2bd04" providerId="LiveId" clId="{0C4354D0-AD3B-49FD-90F1-FF73F42AB916}" dt="2024-06-04T08:16:58.597" v="1213" actId="478"/>
          <ac:spMkLst>
            <pc:docMk/>
            <pc:sldMk cId="3887804812" sldId="311"/>
            <ac:spMk id="32" creationId="{B710DC8C-4C84-49F9-81BC-ACB174208A40}"/>
          </ac:spMkLst>
        </pc:spChg>
        <pc:spChg chg="del">
          <ac:chgData name="Tzu Lin Lin" userId="5468daf201b2bd04" providerId="LiveId" clId="{0C4354D0-AD3B-49FD-90F1-FF73F42AB916}" dt="2024-06-04T08:16:52.541" v="1210" actId="478"/>
          <ac:spMkLst>
            <pc:docMk/>
            <pc:sldMk cId="3887804812" sldId="311"/>
            <ac:spMk id="33" creationId="{E99D9F58-23F1-4586-9357-80B519F80C24}"/>
          </ac:spMkLst>
        </pc:spChg>
        <pc:spChg chg="del">
          <ac:chgData name="Tzu Lin Lin" userId="5468daf201b2bd04" providerId="LiveId" clId="{0C4354D0-AD3B-49FD-90F1-FF73F42AB916}" dt="2024-06-04T08:17:59.702" v="1260" actId="478"/>
          <ac:spMkLst>
            <pc:docMk/>
            <pc:sldMk cId="3887804812" sldId="311"/>
            <ac:spMk id="34" creationId="{4994DDDE-40D2-49B3-99EE-F616CE9BB90B}"/>
          </ac:spMkLst>
        </pc:spChg>
        <pc:spChg chg="del">
          <ac:chgData name="Tzu Lin Lin" userId="5468daf201b2bd04" providerId="LiveId" clId="{0C4354D0-AD3B-49FD-90F1-FF73F42AB916}" dt="2024-06-04T08:18:02.884" v="1261" actId="478"/>
          <ac:spMkLst>
            <pc:docMk/>
            <pc:sldMk cId="3887804812" sldId="311"/>
            <ac:spMk id="35" creationId="{0199E184-CC28-4F94-B1CD-51CC0EE626C1}"/>
          </ac:spMkLst>
        </pc:spChg>
        <pc:spChg chg="del">
          <ac:chgData name="Tzu Lin Lin" userId="5468daf201b2bd04" providerId="LiveId" clId="{0C4354D0-AD3B-49FD-90F1-FF73F42AB916}" dt="2024-06-04T08:18:21.133" v="1265" actId="478"/>
          <ac:spMkLst>
            <pc:docMk/>
            <pc:sldMk cId="3887804812" sldId="311"/>
            <ac:spMk id="36" creationId="{60465CBA-C639-4143-94F9-7DD0070B1902}"/>
          </ac:spMkLst>
        </pc:spChg>
        <pc:spChg chg="del">
          <ac:chgData name="Tzu Lin Lin" userId="5468daf201b2bd04" providerId="LiveId" clId="{0C4354D0-AD3B-49FD-90F1-FF73F42AB916}" dt="2024-06-04T08:18:23.540" v="1266" actId="478"/>
          <ac:spMkLst>
            <pc:docMk/>
            <pc:sldMk cId="3887804812" sldId="311"/>
            <ac:spMk id="37" creationId="{9A13895C-79AD-4A70-97A6-641478D2411F}"/>
          </ac:spMkLst>
        </pc:spChg>
        <pc:spChg chg="mod">
          <ac:chgData name="Tzu Lin Lin" userId="5468daf201b2bd04" providerId="LiveId" clId="{0C4354D0-AD3B-49FD-90F1-FF73F42AB916}" dt="2024-06-04T08:15:55.115" v="1182" actId="14100"/>
          <ac:spMkLst>
            <pc:docMk/>
            <pc:sldMk cId="3887804812" sldId="311"/>
            <ac:spMk id="42" creationId="{6C159B7D-FD75-45BB-8623-CBFF53C85E71}"/>
          </ac:spMkLst>
        </pc:spChg>
        <pc:spChg chg="add mod">
          <ac:chgData name="Tzu Lin Lin" userId="5468daf201b2bd04" providerId="LiveId" clId="{0C4354D0-AD3B-49FD-90F1-FF73F42AB916}" dt="2024-06-04T08:16:13.001" v="1208"/>
          <ac:spMkLst>
            <pc:docMk/>
            <pc:sldMk cId="3887804812" sldId="311"/>
            <ac:spMk id="43" creationId="{E443C6AD-EF5E-9549-C331-6AD2CEE368D2}"/>
          </ac:spMkLst>
        </pc:spChg>
        <pc:grpChg chg="del">
          <ac:chgData name="Tzu Lin Lin" userId="5468daf201b2bd04" providerId="LiveId" clId="{0C4354D0-AD3B-49FD-90F1-FF73F42AB916}" dt="2024-06-04T08:16:54.483" v="1211" actId="478"/>
          <ac:grpSpMkLst>
            <pc:docMk/>
            <pc:sldMk cId="3887804812" sldId="311"/>
            <ac:grpSpMk id="2" creationId="{910E239B-9355-4893-B9AE-A64AAAAA42FD}"/>
          </ac:grpSpMkLst>
        </pc:grpChg>
        <pc:grpChg chg="del">
          <ac:chgData name="Tzu Lin Lin" userId="5468daf201b2bd04" providerId="LiveId" clId="{0C4354D0-AD3B-49FD-90F1-FF73F42AB916}" dt="2024-06-04T08:18:13.595" v="1264" actId="478"/>
          <ac:grpSpMkLst>
            <pc:docMk/>
            <pc:sldMk cId="3887804812" sldId="311"/>
            <ac:grpSpMk id="9" creationId="{F8B96448-B33F-47F2-95CF-CBA3DF56E9E6}"/>
          </ac:grpSpMkLst>
        </pc:grpChg>
        <pc:grpChg chg="del">
          <ac:chgData name="Tzu Lin Lin" userId="5468daf201b2bd04" providerId="LiveId" clId="{0C4354D0-AD3B-49FD-90F1-FF73F42AB916}" dt="2024-06-04T08:18:26.347" v="1267" actId="478"/>
          <ac:grpSpMkLst>
            <pc:docMk/>
            <pc:sldMk cId="3887804812" sldId="311"/>
            <ac:grpSpMk id="15" creationId="{3797BCB4-8D75-410E-B487-665473EF4048}"/>
          </ac:grpSpMkLst>
        </pc:grpChg>
        <pc:grpChg chg="del">
          <ac:chgData name="Tzu Lin Lin" userId="5468daf201b2bd04" providerId="LiveId" clId="{0C4354D0-AD3B-49FD-90F1-FF73F42AB916}" dt="2024-06-04T08:18:30.603" v="1268" actId="478"/>
          <ac:grpSpMkLst>
            <pc:docMk/>
            <pc:sldMk cId="3887804812" sldId="311"/>
            <ac:grpSpMk id="22" creationId="{DF4C2BA4-7537-4A11-8B08-A9283BBAC98C}"/>
          </ac:grpSpMkLst>
        </pc:grpChg>
        <pc:grpChg chg="mod">
          <ac:chgData name="Tzu Lin Lin" userId="5468daf201b2bd04" providerId="LiveId" clId="{0C4354D0-AD3B-49FD-90F1-FF73F42AB916}" dt="2024-06-04T08:19:45.947" v="1274" actId="1076"/>
          <ac:grpSpMkLst>
            <pc:docMk/>
            <pc:sldMk cId="3887804812" sldId="311"/>
            <ac:grpSpMk id="38" creationId="{D83AA446-02D4-456A-95EB-55FF7567D3CA}"/>
          </ac:grpSpMkLst>
        </pc:grpChg>
        <pc:picChg chg="add mod modCrop">
          <ac:chgData name="Tzu Lin Lin" userId="5468daf201b2bd04" providerId="LiveId" clId="{0C4354D0-AD3B-49FD-90F1-FF73F42AB916}" dt="2024-06-04T08:23:39.941" v="1301" actId="1076"/>
          <ac:picMkLst>
            <pc:docMk/>
            <pc:sldMk cId="3887804812" sldId="311"/>
            <ac:picMk id="45" creationId="{6E26397E-90A0-CFA3-B543-2958753FD70F}"/>
          </ac:picMkLst>
        </pc:picChg>
      </pc:sldChg>
      <pc:sldChg chg="addSp delSp modSp add del mod chgLayout">
        <pc:chgData name="Tzu Lin Lin" userId="5468daf201b2bd04" providerId="LiveId" clId="{0C4354D0-AD3B-49FD-90F1-FF73F42AB916}" dt="2024-06-04T09:20:08.288" v="2241" actId="47"/>
        <pc:sldMkLst>
          <pc:docMk/>
          <pc:sldMk cId="3929613632" sldId="646"/>
        </pc:sldMkLst>
        <pc:spChg chg="add del mo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2" creationId="{E3D9A854-122F-4109-E37F-02E3BFEE177D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497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498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499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0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1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2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3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4" creationId="{00000000-0000-0000-0000-000000000000}"/>
          </ac:spMkLst>
        </pc:spChg>
        <pc:spChg chg="mod ord">
          <ac:chgData name="Tzu Lin Lin" userId="5468daf201b2bd04" providerId="LiveId" clId="{0C4354D0-AD3B-49FD-90F1-FF73F42AB916}" dt="2024-06-04T09:11:50.882" v="2238" actId="6264"/>
          <ac:spMkLst>
            <pc:docMk/>
            <pc:sldMk cId="3929613632" sldId="646"/>
            <ac:spMk id="1505" creationId="{00000000-0000-0000-0000-000000000000}"/>
          </ac:spMkLst>
        </pc:spChg>
      </pc:sldChg>
      <pc:sldChg chg="add del">
        <pc:chgData name="Tzu Lin Lin" userId="5468daf201b2bd04" providerId="LiveId" clId="{0C4354D0-AD3B-49FD-90F1-FF73F42AB916}" dt="2024-06-04T09:11:58.108" v="2239" actId="47"/>
        <pc:sldMkLst>
          <pc:docMk/>
          <pc:sldMk cId="2839979210" sldId="647"/>
        </pc:sldMkLst>
      </pc:sldChg>
      <pc:sldChg chg="add del">
        <pc:chgData name="Tzu Lin Lin" userId="5468daf201b2bd04" providerId="LiveId" clId="{0C4354D0-AD3B-49FD-90F1-FF73F42AB916}" dt="2024-06-04T09:11:58.108" v="2239" actId="47"/>
        <pc:sldMkLst>
          <pc:docMk/>
          <pc:sldMk cId="3122543497" sldId="648"/>
        </pc:sldMkLst>
      </pc:sldChg>
      <pc:sldChg chg="add del">
        <pc:chgData name="Tzu Lin Lin" userId="5468daf201b2bd04" providerId="LiveId" clId="{0C4354D0-AD3B-49FD-90F1-FF73F42AB916}" dt="2024-06-04T09:11:58.108" v="2239" actId="47"/>
        <pc:sldMkLst>
          <pc:docMk/>
          <pc:sldMk cId="3320831043" sldId="649"/>
        </pc:sldMkLst>
      </pc:sldChg>
      <pc:sldChg chg="add del">
        <pc:chgData name="Tzu Lin Lin" userId="5468daf201b2bd04" providerId="LiveId" clId="{0C4354D0-AD3B-49FD-90F1-FF73F42AB916}" dt="2024-06-04T09:11:58.108" v="2239" actId="47"/>
        <pc:sldMkLst>
          <pc:docMk/>
          <pc:sldMk cId="2397041634" sldId="650"/>
        </pc:sldMkLst>
      </pc:sldChg>
      <pc:sldChg chg="add del">
        <pc:chgData name="Tzu Lin Lin" userId="5468daf201b2bd04" providerId="LiveId" clId="{0C4354D0-AD3B-49FD-90F1-FF73F42AB916}" dt="2024-06-04T09:11:58.108" v="2239" actId="47"/>
        <pc:sldMkLst>
          <pc:docMk/>
          <pc:sldMk cId="3132283693" sldId="652"/>
        </pc:sldMkLst>
      </pc:sldChg>
      <pc:sldChg chg="modSp mod">
        <pc:chgData name="Tzu Lin Lin" userId="5468daf201b2bd04" providerId="LiveId" clId="{0C4354D0-AD3B-49FD-90F1-FF73F42AB916}" dt="2024-06-04T08:25:50.610" v="1346"/>
        <pc:sldMkLst>
          <pc:docMk/>
          <pc:sldMk cId="2632055053" sldId="816"/>
        </pc:sldMkLst>
        <pc:spChg chg="mod">
          <ac:chgData name="Tzu Lin Lin" userId="5468daf201b2bd04" providerId="LiveId" clId="{0C4354D0-AD3B-49FD-90F1-FF73F42AB916}" dt="2024-06-04T08:25:50.610" v="1346"/>
          <ac:spMkLst>
            <pc:docMk/>
            <pc:sldMk cId="2632055053" sldId="816"/>
            <ac:spMk id="31" creationId="{E95AE983-1ADA-481E-9B72-C29F550B5114}"/>
          </ac:spMkLst>
        </pc:spChg>
      </pc:sldChg>
      <pc:sldChg chg="addSp delSp modSp mod delAnim modAnim">
        <pc:chgData name="Tzu Lin Lin" userId="5468daf201b2bd04" providerId="LiveId" clId="{0C4354D0-AD3B-49FD-90F1-FF73F42AB916}" dt="2024-06-04T08:05:17.185" v="1096"/>
        <pc:sldMkLst>
          <pc:docMk/>
          <pc:sldMk cId="1284789610" sldId="1489"/>
        </pc:sldMkLst>
        <pc:spChg chg="mod">
          <ac:chgData name="Tzu Lin Lin" userId="5468daf201b2bd04" providerId="LiveId" clId="{0C4354D0-AD3B-49FD-90F1-FF73F42AB916}" dt="2024-06-04T08:02:42.231" v="1006" actId="403"/>
          <ac:spMkLst>
            <pc:docMk/>
            <pc:sldMk cId="1284789610" sldId="1489"/>
            <ac:spMk id="12" creationId="{FBFB1B74-90CE-F841-82A2-A4E6C4411527}"/>
          </ac:spMkLst>
        </pc:spChg>
        <pc:spChg chg="mod">
          <ac:chgData name="Tzu Lin Lin" userId="5468daf201b2bd04" providerId="LiveId" clId="{0C4354D0-AD3B-49FD-90F1-FF73F42AB916}" dt="2024-06-04T08:02:58.808" v="1019" actId="403"/>
          <ac:spMkLst>
            <pc:docMk/>
            <pc:sldMk cId="1284789610" sldId="1489"/>
            <ac:spMk id="13" creationId="{138AB9B8-9535-BA4F-B2CC-76D6C39FFA5B}"/>
          </ac:spMkLst>
        </pc:spChg>
        <pc:spChg chg="mod">
          <ac:chgData name="Tzu Lin Lin" userId="5468daf201b2bd04" providerId="LiveId" clId="{0C4354D0-AD3B-49FD-90F1-FF73F42AB916}" dt="2024-06-04T08:02:49.092" v="1011" actId="404"/>
          <ac:spMkLst>
            <pc:docMk/>
            <pc:sldMk cId="1284789610" sldId="1489"/>
            <ac:spMk id="14" creationId="{D3665E7F-311A-0C48-84B3-ABF7B00C793C}"/>
          </ac:spMkLst>
        </pc:spChg>
        <pc:spChg chg="mod">
          <ac:chgData name="Tzu Lin Lin" userId="5468daf201b2bd04" providerId="LiveId" clId="{0C4354D0-AD3B-49FD-90F1-FF73F42AB916}" dt="2024-06-04T08:02:54.841" v="1016" actId="404"/>
          <ac:spMkLst>
            <pc:docMk/>
            <pc:sldMk cId="1284789610" sldId="1489"/>
            <ac:spMk id="15" creationId="{77E331BD-5F60-994D-BC18-9548A3233E0E}"/>
          </ac:spMkLst>
        </pc:spChg>
        <pc:spChg chg="mod">
          <ac:chgData name="Tzu Lin Lin" userId="5468daf201b2bd04" providerId="LiveId" clId="{0C4354D0-AD3B-49FD-90F1-FF73F42AB916}" dt="2024-06-04T07:59:38.416" v="886" actId="14100"/>
          <ac:spMkLst>
            <pc:docMk/>
            <pc:sldMk cId="1284789610" sldId="1489"/>
            <ac:spMk id="16" creationId="{B8CC563C-61E5-B043-B9ED-15158EFE16B4}"/>
          </ac:spMkLst>
        </pc:spChg>
        <pc:spChg chg="mod">
          <ac:chgData name="Tzu Lin Lin" userId="5468daf201b2bd04" providerId="LiveId" clId="{0C4354D0-AD3B-49FD-90F1-FF73F42AB916}" dt="2024-06-04T08:02:31.156" v="1003"/>
          <ac:spMkLst>
            <pc:docMk/>
            <pc:sldMk cId="1284789610" sldId="1489"/>
            <ac:spMk id="17" creationId="{363AB29C-2663-8445-8ED3-0FB1DA7674D9}"/>
          </ac:spMkLst>
        </pc:spChg>
        <pc:spChg chg="mod">
          <ac:chgData name="Tzu Lin Lin" userId="5468daf201b2bd04" providerId="LiveId" clId="{0C4354D0-AD3B-49FD-90F1-FF73F42AB916}" dt="2024-06-04T07:58:04.346" v="735"/>
          <ac:spMkLst>
            <pc:docMk/>
            <pc:sldMk cId="1284789610" sldId="1489"/>
            <ac:spMk id="18" creationId="{D969CF55-72BD-6B4B-B037-2708377CDA92}"/>
          </ac:spMkLst>
        </pc:spChg>
        <pc:spChg chg="del mod">
          <ac:chgData name="Tzu Lin Lin" userId="5468daf201b2bd04" providerId="LiveId" clId="{0C4354D0-AD3B-49FD-90F1-FF73F42AB916}" dt="2024-06-04T07:30:59.072" v="581"/>
          <ac:spMkLst>
            <pc:docMk/>
            <pc:sldMk cId="1284789610" sldId="1489"/>
            <ac:spMk id="19" creationId="{0AF94568-EAE7-8043-87F5-AF1F8C6D10B8}"/>
          </ac:spMkLst>
        </pc:spChg>
        <pc:spChg chg="mod">
          <ac:chgData name="Tzu Lin Lin" userId="5468daf201b2bd04" providerId="LiveId" clId="{0C4354D0-AD3B-49FD-90F1-FF73F42AB916}" dt="2024-06-04T07:31:11.451" v="583" actId="14100"/>
          <ac:spMkLst>
            <pc:docMk/>
            <pc:sldMk cId="1284789610" sldId="1489"/>
            <ac:spMk id="24" creationId="{B65316A0-E611-4423-8A0C-C434A2136822}"/>
          </ac:spMkLst>
        </pc:spChg>
        <pc:spChg chg="add mod">
          <ac:chgData name="Tzu Lin Lin" userId="5468daf201b2bd04" providerId="LiveId" clId="{0C4354D0-AD3B-49FD-90F1-FF73F42AB916}" dt="2024-06-04T08:05:17.185" v="1096"/>
          <ac:spMkLst>
            <pc:docMk/>
            <pc:sldMk cId="1284789610" sldId="1489"/>
            <ac:spMk id="25" creationId="{325FCBD4-4D45-FC2E-C759-4A7141E06210}"/>
          </ac:spMkLst>
        </pc:spChg>
      </pc:sldChg>
      <pc:sldChg chg="addSp delSp modSp mod delAnim">
        <pc:chgData name="Tzu Lin Lin" userId="5468daf201b2bd04" providerId="LiveId" clId="{0C4354D0-AD3B-49FD-90F1-FF73F42AB916}" dt="2024-06-04T08:10:12.904" v="1111" actId="14100"/>
        <pc:sldMkLst>
          <pc:docMk/>
          <pc:sldMk cId="3507734237" sldId="1928"/>
        </pc:sldMkLst>
        <pc:spChg chg="del">
          <ac:chgData name="Tzu Lin Lin" userId="5468daf201b2bd04" providerId="LiveId" clId="{0C4354D0-AD3B-49FD-90F1-FF73F42AB916}" dt="2024-06-04T08:09:43.387" v="1103" actId="478"/>
          <ac:spMkLst>
            <pc:docMk/>
            <pc:sldMk cId="3507734237" sldId="1928"/>
            <ac:spMk id="2" creationId="{18D3E210-28C0-A442-A7A9-6DEAB0470B8F}"/>
          </ac:spMkLst>
        </pc:spChg>
        <pc:spChg chg="del">
          <ac:chgData name="Tzu Lin Lin" userId="5468daf201b2bd04" providerId="LiveId" clId="{0C4354D0-AD3B-49FD-90F1-FF73F42AB916}" dt="2024-06-04T08:09:44.796" v="1104" actId="478"/>
          <ac:spMkLst>
            <pc:docMk/>
            <pc:sldMk cId="3507734237" sldId="1928"/>
            <ac:spMk id="3" creationId="{E2D2F4C5-18DF-D74E-8259-A4F9FB7F143F}"/>
          </ac:spMkLst>
        </pc:spChg>
        <pc:spChg chg="del mod">
          <ac:chgData name="Tzu Lin Lin" userId="5468daf201b2bd04" providerId="LiveId" clId="{0C4354D0-AD3B-49FD-90F1-FF73F42AB916}" dt="2024-06-04T08:09:39.127" v="1101"/>
          <ac:spMkLst>
            <pc:docMk/>
            <pc:sldMk cId="3507734237" sldId="1928"/>
            <ac:spMk id="7" creationId="{749D663C-6201-D741-A4A3-EED3D3D94D99}"/>
          </ac:spMkLst>
        </pc:spChg>
        <pc:spChg chg="mod">
          <ac:chgData name="Tzu Lin Lin" userId="5468daf201b2bd04" providerId="LiveId" clId="{0C4354D0-AD3B-49FD-90F1-FF73F42AB916}" dt="2024-06-04T08:09:33.762" v="1097" actId="6549"/>
          <ac:spMkLst>
            <pc:docMk/>
            <pc:sldMk cId="3507734237" sldId="1928"/>
            <ac:spMk id="8" creationId="{5BEC1DD2-3E88-EC43-91EE-5C2CA5E88B55}"/>
          </ac:spMkLst>
        </pc:spChg>
        <pc:spChg chg="del">
          <ac:chgData name="Tzu Lin Lin" userId="5468daf201b2bd04" providerId="LiveId" clId="{0C4354D0-AD3B-49FD-90F1-FF73F42AB916}" dt="2024-06-04T08:09:39.125" v="1099" actId="478"/>
          <ac:spMkLst>
            <pc:docMk/>
            <pc:sldMk cId="3507734237" sldId="1928"/>
            <ac:spMk id="9" creationId="{FC43BAC7-B6E4-354F-A8FF-7FFA655CB01B}"/>
          </ac:spMkLst>
        </pc:spChg>
        <pc:spChg chg="mod">
          <ac:chgData name="Tzu Lin Lin" userId="5468daf201b2bd04" providerId="LiveId" clId="{0C4354D0-AD3B-49FD-90F1-FF73F42AB916}" dt="2024-06-04T08:03:28.864" v="1038" actId="14100"/>
          <ac:spMkLst>
            <pc:docMk/>
            <pc:sldMk cId="3507734237" sldId="1928"/>
            <ac:spMk id="14" creationId="{81D36926-123A-4520-9990-8C4149561571}"/>
          </ac:spMkLst>
        </pc:spChg>
        <pc:grpChg chg="del">
          <ac:chgData name="Tzu Lin Lin" userId="5468daf201b2bd04" providerId="LiveId" clId="{0C4354D0-AD3B-49FD-90F1-FF73F42AB916}" dt="2024-06-04T08:09:41.243" v="1102" actId="478"/>
          <ac:grpSpMkLst>
            <pc:docMk/>
            <pc:sldMk cId="3507734237" sldId="1928"/>
            <ac:grpSpMk id="4" creationId="{B36CC80A-CEA6-6542-8038-99B2EB4AB3AE}"/>
          </ac:grpSpMkLst>
        </pc:grpChg>
        <pc:picChg chg="add mod modCrop">
          <ac:chgData name="Tzu Lin Lin" userId="5468daf201b2bd04" providerId="LiveId" clId="{0C4354D0-AD3B-49FD-90F1-FF73F42AB916}" dt="2024-06-04T08:10:12.904" v="1111" actId="14100"/>
          <ac:picMkLst>
            <pc:docMk/>
            <pc:sldMk cId="3507734237" sldId="1928"/>
            <ac:picMk id="16" creationId="{E2D83000-5B3E-24D2-2333-71B27FA58A48}"/>
          </ac:picMkLst>
        </pc:picChg>
      </pc:sldChg>
      <pc:sldChg chg="delSp modSp mod delAnim">
        <pc:chgData name="Tzu Lin Lin" userId="5468daf201b2bd04" providerId="LiveId" clId="{0C4354D0-AD3B-49FD-90F1-FF73F42AB916}" dt="2024-06-04T07:17:50.151" v="97" actId="403"/>
        <pc:sldMkLst>
          <pc:docMk/>
          <pc:sldMk cId="2392767730" sldId="2314"/>
        </pc:sldMkLst>
        <pc:spChg chg="mod">
          <ac:chgData name="Tzu Lin Lin" userId="5468daf201b2bd04" providerId="LiveId" clId="{0C4354D0-AD3B-49FD-90F1-FF73F42AB916}" dt="2024-06-04T07:17:34.336" v="93"/>
          <ac:spMkLst>
            <pc:docMk/>
            <pc:sldMk cId="2392767730" sldId="2314"/>
            <ac:spMk id="6" creationId="{135041C2-3961-0F47-A549-E75AE8560E98}"/>
          </ac:spMkLst>
        </pc:spChg>
        <pc:spChg chg="mod">
          <ac:chgData name="Tzu Lin Lin" userId="5468daf201b2bd04" providerId="LiveId" clId="{0C4354D0-AD3B-49FD-90F1-FF73F42AB916}" dt="2024-06-04T07:17:50.151" v="97" actId="403"/>
          <ac:spMkLst>
            <pc:docMk/>
            <pc:sldMk cId="2392767730" sldId="2314"/>
            <ac:spMk id="9" creationId="{7E5C79F0-96C6-B646-BE96-450AD621FB49}"/>
          </ac:spMkLst>
        </pc:spChg>
        <pc:spChg chg="mod">
          <ac:chgData name="Tzu Lin Lin" userId="5468daf201b2bd04" providerId="LiveId" clId="{0C4354D0-AD3B-49FD-90F1-FF73F42AB916}" dt="2024-06-04T07:17:03.883" v="68" actId="113"/>
          <ac:spMkLst>
            <pc:docMk/>
            <pc:sldMk cId="2392767730" sldId="2314"/>
            <ac:spMk id="10" creationId="{D42C61D9-7F50-044F-8EEF-D40F74FE222B}"/>
          </ac:spMkLst>
        </pc:spChg>
        <pc:spChg chg="del">
          <ac:chgData name="Tzu Lin Lin" userId="5468daf201b2bd04" providerId="LiveId" clId="{0C4354D0-AD3B-49FD-90F1-FF73F42AB916}" dt="2024-06-04T07:16:36.042" v="55" actId="478"/>
          <ac:spMkLst>
            <pc:docMk/>
            <pc:sldMk cId="2392767730" sldId="2314"/>
            <ac:spMk id="12" creationId="{EA2589AC-9D37-6D4A-AAC7-C92FB9D438A9}"/>
          </ac:spMkLst>
        </pc:spChg>
      </pc:sldChg>
      <pc:sldChg chg="delSp modSp mod modAnim">
        <pc:chgData name="Tzu Lin Lin" userId="5468daf201b2bd04" providerId="LiveId" clId="{0C4354D0-AD3B-49FD-90F1-FF73F42AB916}" dt="2024-06-04T07:30:34.880" v="547" actId="14100"/>
        <pc:sldMkLst>
          <pc:docMk/>
          <pc:sldMk cId="3137565956" sldId="2315"/>
        </pc:sldMkLst>
        <pc:spChg chg="del mod">
          <ac:chgData name="Tzu Lin Lin" userId="5468daf201b2bd04" providerId="LiveId" clId="{0C4354D0-AD3B-49FD-90F1-FF73F42AB916}" dt="2024-06-04T07:19:11.839" v="243" actId="478"/>
          <ac:spMkLst>
            <pc:docMk/>
            <pc:sldMk cId="3137565956" sldId="2315"/>
            <ac:spMk id="4" creationId="{881DFD7C-D725-C246-A171-9D8F919952B3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5" creationId="{F43C0286-B740-D345-8164-F2A450F766FB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15" creationId="{0E16F7FC-7C6B-E24B-A2E8-52DC4480E770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16" creationId="{D8CAE1F6-52BE-034C-BA79-4C7927D61B82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17" creationId="{7C7FF86F-C7E5-534C-B0B1-2E393DA8E5C5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18" creationId="{C918B86A-D7DC-8A44-ADC4-69427ECCDC74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19" creationId="{B521CE45-4174-BB46-A563-B7900E1C217F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20" creationId="{42F8A9D9-758D-E349-AEC7-3E0CCF2F5516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21" creationId="{B67F05EF-DC77-0148-BA32-C73EAD829661}"/>
          </ac:spMkLst>
        </pc:spChg>
        <pc:spChg chg="mod">
          <ac:chgData name="Tzu Lin Lin" userId="5468daf201b2bd04" providerId="LiveId" clId="{0C4354D0-AD3B-49FD-90F1-FF73F42AB916}" dt="2024-06-04T07:30:34.880" v="547" actId="14100"/>
          <ac:spMkLst>
            <pc:docMk/>
            <pc:sldMk cId="3137565956" sldId="2315"/>
            <ac:spMk id="22" creationId="{118D6D79-E9A1-CA47-8DD7-140AB9049ADF}"/>
          </ac:spMkLst>
        </pc:spChg>
        <pc:spChg chg="mod">
          <ac:chgData name="Tzu Lin Lin" userId="5468daf201b2bd04" providerId="LiveId" clId="{0C4354D0-AD3B-49FD-90F1-FF73F42AB916}" dt="2024-06-04T07:18:08.654" v="119"/>
          <ac:spMkLst>
            <pc:docMk/>
            <pc:sldMk cId="3137565956" sldId="2315"/>
            <ac:spMk id="23" creationId="{5402C233-D6D5-8E40-8327-726069FA908C}"/>
          </ac:spMkLst>
        </pc:s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3" creationId="{EF91D98C-0B73-6247-84E1-3587DFA62EB1}"/>
          </ac:grpSpMkLst>
        </pc:gr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6" creationId="{E75FF878-4D2E-644D-9043-F1E68E5278CA}"/>
          </ac:grpSpMkLst>
        </pc:gr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7" creationId="{879AA616-0EEA-C544-8555-C3901E739E49}"/>
          </ac:grpSpMkLst>
        </pc:gr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8" creationId="{3186E294-6D5D-B44B-A2B0-6CE32240F1FF}"/>
          </ac:grpSpMkLst>
        </pc:gr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9" creationId="{C775E6A2-EC2B-6F42-B912-3B8613CAF843}"/>
          </ac:grpSpMkLst>
        </pc:grpChg>
        <pc:grpChg chg="mod">
          <ac:chgData name="Tzu Lin Lin" userId="5468daf201b2bd04" providerId="LiveId" clId="{0C4354D0-AD3B-49FD-90F1-FF73F42AB916}" dt="2024-06-04T07:30:34.880" v="547" actId="14100"/>
          <ac:grpSpMkLst>
            <pc:docMk/>
            <pc:sldMk cId="3137565956" sldId="2315"/>
            <ac:grpSpMk id="10" creationId="{F892358D-6348-A643-8247-C1056B306206}"/>
          </ac:grpSpMkLst>
        </pc:grpChg>
        <pc:cxnChg chg="mod">
          <ac:chgData name="Tzu Lin Lin" userId="5468daf201b2bd04" providerId="LiveId" clId="{0C4354D0-AD3B-49FD-90F1-FF73F42AB916}" dt="2024-06-04T07:30:34.880" v="547" actId="14100"/>
          <ac:cxnSpMkLst>
            <pc:docMk/>
            <pc:sldMk cId="3137565956" sldId="2315"/>
            <ac:cxnSpMk id="11" creationId="{5D860938-54E9-6441-B357-DBD55050DA11}"/>
          </ac:cxnSpMkLst>
        </pc:cxnChg>
        <pc:cxnChg chg="mod">
          <ac:chgData name="Tzu Lin Lin" userId="5468daf201b2bd04" providerId="LiveId" clId="{0C4354D0-AD3B-49FD-90F1-FF73F42AB916}" dt="2024-06-04T07:30:34.880" v="547" actId="14100"/>
          <ac:cxnSpMkLst>
            <pc:docMk/>
            <pc:sldMk cId="3137565956" sldId="2315"/>
            <ac:cxnSpMk id="12" creationId="{1C813D22-8D81-6249-816C-DE08802AF779}"/>
          </ac:cxnSpMkLst>
        </pc:cxnChg>
        <pc:cxnChg chg="mod">
          <ac:chgData name="Tzu Lin Lin" userId="5468daf201b2bd04" providerId="LiveId" clId="{0C4354D0-AD3B-49FD-90F1-FF73F42AB916}" dt="2024-06-04T07:30:34.880" v="547" actId="14100"/>
          <ac:cxnSpMkLst>
            <pc:docMk/>
            <pc:sldMk cId="3137565956" sldId="2315"/>
            <ac:cxnSpMk id="13" creationId="{23EB5288-0EBB-3A45-BBF4-17ADE5351D17}"/>
          </ac:cxnSpMkLst>
        </pc:cxnChg>
        <pc:cxnChg chg="mod">
          <ac:chgData name="Tzu Lin Lin" userId="5468daf201b2bd04" providerId="LiveId" clId="{0C4354D0-AD3B-49FD-90F1-FF73F42AB916}" dt="2024-06-04T07:30:34.880" v="547" actId="14100"/>
          <ac:cxnSpMkLst>
            <pc:docMk/>
            <pc:sldMk cId="3137565956" sldId="2315"/>
            <ac:cxnSpMk id="14" creationId="{08FA764A-95EC-E24E-BE1E-ACECC6174F62}"/>
          </ac:cxnSpMkLst>
        </pc:cxnChg>
      </pc:sldChg>
      <pc:sldChg chg="delSp modSp mod delAnim modAnim">
        <pc:chgData name="Tzu Lin Lin" userId="5468daf201b2bd04" providerId="LiveId" clId="{0C4354D0-AD3B-49FD-90F1-FF73F42AB916}" dt="2024-06-04T09:03:00.225" v="2196" actId="478"/>
        <pc:sldMkLst>
          <pc:docMk/>
          <pc:sldMk cId="382557087" sldId="2316"/>
        </pc:sldMkLst>
        <pc:spChg chg="del">
          <ac:chgData name="Tzu Lin Lin" userId="5468daf201b2bd04" providerId="LiveId" clId="{0C4354D0-AD3B-49FD-90F1-FF73F42AB916}" dt="2024-06-04T09:03:00.225" v="2196" actId="478"/>
          <ac:spMkLst>
            <pc:docMk/>
            <pc:sldMk cId="382557087" sldId="2316"/>
            <ac:spMk id="4" creationId="{3EC1A62C-9250-2F4E-B5FD-D10FA4741824}"/>
          </ac:spMkLst>
        </pc:spChg>
        <pc:spChg chg="del">
          <ac:chgData name="Tzu Lin Lin" userId="5468daf201b2bd04" providerId="LiveId" clId="{0C4354D0-AD3B-49FD-90F1-FF73F42AB916}" dt="2024-06-04T07:29:33.030" v="460" actId="478"/>
          <ac:spMkLst>
            <pc:docMk/>
            <pc:sldMk cId="382557087" sldId="2316"/>
            <ac:spMk id="5" creationId="{0556104D-50FE-5540-8AC4-40F2A244292F}"/>
          </ac:spMkLst>
        </pc:spChg>
        <pc:spChg chg="mod topLvl">
          <ac:chgData name="Tzu Lin Lin" userId="5468daf201b2bd04" providerId="LiveId" clId="{0C4354D0-AD3B-49FD-90F1-FF73F42AB916}" dt="2024-06-04T07:30:20.235" v="524"/>
          <ac:spMkLst>
            <pc:docMk/>
            <pc:sldMk cId="382557087" sldId="2316"/>
            <ac:spMk id="14" creationId="{AD0E5CC2-0A9E-744B-9892-F9763BC0D641}"/>
          </ac:spMkLst>
        </pc:spChg>
        <pc:spChg chg="del topLvl">
          <ac:chgData name="Tzu Lin Lin" userId="5468daf201b2bd04" providerId="LiveId" clId="{0C4354D0-AD3B-49FD-90F1-FF73F42AB916}" dt="2024-06-04T07:26:35.140" v="314" actId="478"/>
          <ac:spMkLst>
            <pc:docMk/>
            <pc:sldMk cId="382557087" sldId="2316"/>
            <ac:spMk id="15" creationId="{B33748E3-4427-974D-9BD7-1F7324536AEB}"/>
          </ac:spMkLst>
        </pc:spChg>
        <pc:spChg chg="mod">
          <ac:chgData name="Tzu Lin Lin" userId="5468daf201b2bd04" providerId="LiveId" clId="{0C4354D0-AD3B-49FD-90F1-FF73F42AB916}" dt="2024-06-04T07:29:20.604" v="458"/>
          <ac:spMkLst>
            <pc:docMk/>
            <pc:sldMk cId="382557087" sldId="2316"/>
            <ac:spMk id="16" creationId="{6E72C148-C367-F749-BF2B-925C71BCDC11}"/>
          </ac:spMkLst>
        </pc:spChg>
        <pc:grpChg chg="del">
          <ac:chgData name="Tzu Lin Lin" userId="5468daf201b2bd04" providerId="LiveId" clId="{0C4354D0-AD3B-49FD-90F1-FF73F42AB916}" dt="2024-06-04T07:26:35.140" v="314" actId="478"/>
          <ac:grpSpMkLst>
            <pc:docMk/>
            <pc:sldMk cId="382557087" sldId="2316"/>
            <ac:grpSpMk id="13" creationId="{C6ACF3FF-9F17-C342-B43F-94807D67AE07}"/>
          </ac:grpSpMkLst>
        </pc:grpChg>
      </pc:sldChg>
      <pc:sldChg chg="delSp modSp mod ord delAnim">
        <pc:chgData name="Tzu Lin Lin" userId="5468daf201b2bd04" providerId="LiveId" clId="{0C4354D0-AD3B-49FD-90F1-FF73F42AB916}" dt="2024-06-04T09:34:20.797" v="2529" actId="1076"/>
        <pc:sldMkLst>
          <pc:docMk/>
          <pc:sldMk cId="3777073374" sldId="2317"/>
        </pc:sldMkLst>
        <pc:spChg chg="del">
          <ac:chgData name="Tzu Lin Lin" userId="5468daf201b2bd04" providerId="LiveId" clId="{0C4354D0-AD3B-49FD-90F1-FF73F42AB916}" dt="2024-06-04T09:03:09.753" v="2200" actId="478"/>
          <ac:spMkLst>
            <pc:docMk/>
            <pc:sldMk cId="3777073374" sldId="2317"/>
            <ac:spMk id="4" creationId="{3EC1A62C-9250-2F4E-B5FD-D10FA4741824}"/>
          </ac:spMkLst>
        </pc:spChg>
        <pc:spChg chg="del">
          <ac:chgData name="Tzu Lin Lin" userId="5468daf201b2bd04" providerId="LiveId" clId="{0C4354D0-AD3B-49FD-90F1-FF73F42AB916}" dt="2024-06-04T09:03:08.009" v="2199" actId="478"/>
          <ac:spMkLst>
            <pc:docMk/>
            <pc:sldMk cId="3777073374" sldId="2317"/>
            <ac:spMk id="5" creationId="{0556104D-50FE-5540-8AC4-40F2A244292F}"/>
          </ac:spMkLst>
        </pc:spChg>
        <pc:spChg chg="mod topLvl">
          <ac:chgData name="Tzu Lin Lin" userId="5468daf201b2bd04" providerId="LiveId" clId="{0C4354D0-AD3B-49FD-90F1-FF73F42AB916}" dt="2024-06-04T09:03:28.386" v="2230" actId="478"/>
          <ac:spMkLst>
            <pc:docMk/>
            <pc:sldMk cId="3777073374" sldId="2317"/>
            <ac:spMk id="14" creationId="{AD0E5CC2-0A9E-744B-9892-F9763BC0D641}"/>
          </ac:spMkLst>
        </pc:spChg>
        <pc:spChg chg="del topLvl">
          <ac:chgData name="Tzu Lin Lin" userId="5468daf201b2bd04" providerId="LiveId" clId="{0C4354D0-AD3B-49FD-90F1-FF73F42AB916}" dt="2024-06-04T09:03:28.386" v="2230" actId="478"/>
          <ac:spMkLst>
            <pc:docMk/>
            <pc:sldMk cId="3777073374" sldId="2317"/>
            <ac:spMk id="15" creationId="{B33748E3-4427-974D-9BD7-1F7324536AEB}"/>
          </ac:spMkLst>
        </pc:spChg>
        <pc:spChg chg="mod">
          <ac:chgData name="Tzu Lin Lin" userId="5468daf201b2bd04" providerId="LiveId" clId="{0C4354D0-AD3B-49FD-90F1-FF73F42AB916}" dt="2024-06-04T09:34:20.797" v="2529" actId="1076"/>
          <ac:spMkLst>
            <pc:docMk/>
            <pc:sldMk cId="3777073374" sldId="2317"/>
            <ac:spMk id="16" creationId="{6E72C148-C367-F749-BF2B-925C71BCDC11}"/>
          </ac:spMkLst>
        </pc:spChg>
        <pc:grpChg chg="del">
          <ac:chgData name="Tzu Lin Lin" userId="5468daf201b2bd04" providerId="LiveId" clId="{0C4354D0-AD3B-49FD-90F1-FF73F42AB916}" dt="2024-06-04T09:03:28.386" v="2230" actId="478"/>
          <ac:grpSpMkLst>
            <pc:docMk/>
            <pc:sldMk cId="3777073374" sldId="2317"/>
            <ac:grpSpMk id="13" creationId="{C6ACF3FF-9F17-C342-B43F-94807D67AE07}"/>
          </ac:grpSpMkLst>
        </pc:grpChg>
      </pc:sldChg>
      <pc:sldChg chg="del">
        <pc:chgData name="Tzu Lin Lin" userId="5468daf201b2bd04" providerId="LiveId" clId="{0C4354D0-AD3B-49FD-90F1-FF73F42AB916}" dt="2024-06-04T09:44:37.255" v="2541" actId="2696"/>
        <pc:sldMkLst>
          <pc:docMk/>
          <pc:sldMk cId="2216169768" sldId="2318"/>
        </pc:sldMkLst>
      </pc:sldChg>
      <pc:sldChg chg="delSp modSp add mod delAnim">
        <pc:chgData name="Tzu Lin Lin" userId="5468daf201b2bd04" providerId="LiveId" clId="{0C4354D0-AD3B-49FD-90F1-FF73F42AB916}" dt="2024-06-04T09:46:09.117" v="2597"/>
        <pc:sldMkLst>
          <pc:docMk/>
          <pc:sldMk cId="2386112157" sldId="2318"/>
        </pc:sldMkLst>
        <pc:spChg chg="del">
          <ac:chgData name="Tzu Lin Lin" userId="5468daf201b2bd04" providerId="LiveId" clId="{0C4354D0-AD3B-49FD-90F1-FF73F42AB916}" dt="2024-06-04T09:44:47.935" v="2544" actId="478"/>
          <ac:spMkLst>
            <pc:docMk/>
            <pc:sldMk cId="2386112157" sldId="2318"/>
            <ac:spMk id="4" creationId="{3EC1A62C-9250-2F4E-B5FD-D10FA4741824}"/>
          </ac:spMkLst>
        </pc:spChg>
        <pc:spChg chg="del">
          <ac:chgData name="Tzu Lin Lin" userId="5468daf201b2bd04" providerId="LiveId" clId="{0C4354D0-AD3B-49FD-90F1-FF73F42AB916}" dt="2024-06-04T09:44:45.752" v="2543" actId="478"/>
          <ac:spMkLst>
            <pc:docMk/>
            <pc:sldMk cId="2386112157" sldId="2318"/>
            <ac:spMk id="5" creationId="{0556104D-50FE-5540-8AC4-40F2A244292F}"/>
          </ac:spMkLst>
        </pc:spChg>
        <pc:spChg chg="mod topLvl">
          <ac:chgData name="Tzu Lin Lin" userId="5468daf201b2bd04" providerId="LiveId" clId="{0C4354D0-AD3B-49FD-90F1-FF73F42AB916}" dt="2024-06-04T09:45:08.387" v="2582" actId="478"/>
          <ac:spMkLst>
            <pc:docMk/>
            <pc:sldMk cId="2386112157" sldId="2318"/>
            <ac:spMk id="14" creationId="{AD0E5CC2-0A9E-744B-9892-F9763BC0D641}"/>
          </ac:spMkLst>
        </pc:spChg>
        <pc:spChg chg="del topLvl">
          <ac:chgData name="Tzu Lin Lin" userId="5468daf201b2bd04" providerId="LiveId" clId="{0C4354D0-AD3B-49FD-90F1-FF73F42AB916}" dt="2024-06-04T09:45:08.387" v="2582" actId="478"/>
          <ac:spMkLst>
            <pc:docMk/>
            <pc:sldMk cId="2386112157" sldId="2318"/>
            <ac:spMk id="15" creationId="{B33748E3-4427-974D-9BD7-1F7324536AEB}"/>
          </ac:spMkLst>
        </pc:spChg>
        <pc:spChg chg="mod">
          <ac:chgData name="Tzu Lin Lin" userId="5468daf201b2bd04" providerId="LiveId" clId="{0C4354D0-AD3B-49FD-90F1-FF73F42AB916}" dt="2024-06-04T09:46:09.117" v="2597"/>
          <ac:spMkLst>
            <pc:docMk/>
            <pc:sldMk cId="2386112157" sldId="2318"/>
            <ac:spMk id="16" creationId="{6E72C148-C367-F749-BF2B-925C71BCDC11}"/>
          </ac:spMkLst>
        </pc:spChg>
        <pc:grpChg chg="del">
          <ac:chgData name="Tzu Lin Lin" userId="5468daf201b2bd04" providerId="LiveId" clId="{0C4354D0-AD3B-49FD-90F1-FF73F42AB916}" dt="2024-06-04T09:45:08.387" v="2582" actId="478"/>
          <ac:grpSpMkLst>
            <pc:docMk/>
            <pc:sldMk cId="2386112157" sldId="2318"/>
            <ac:grpSpMk id="13" creationId="{C6ACF3FF-9F17-C342-B43F-94807D67AE07}"/>
          </ac:grpSpMkLst>
        </pc:grpChg>
      </pc:sldChg>
      <pc:sldChg chg="new del">
        <pc:chgData name="Tzu Lin Lin" userId="5468daf201b2bd04" providerId="LiveId" clId="{0C4354D0-AD3B-49FD-90F1-FF73F42AB916}" dt="2024-06-04T08:10:58.959" v="1113" actId="47"/>
        <pc:sldMkLst>
          <pc:docMk/>
          <pc:sldMk cId="2640043197" sldId="2322"/>
        </pc:sldMkLst>
      </pc:sldChg>
      <pc:sldChg chg="addSp delSp modSp add mod">
        <pc:chgData name="Tzu Lin Lin" userId="5468daf201b2bd04" providerId="LiveId" clId="{0C4354D0-AD3B-49FD-90F1-FF73F42AB916}" dt="2024-06-04T08:24:39.655" v="1303" actId="1076"/>
        <pc:sldMkLst>
          <pc:docMk/>
          <pc:sldMk cId="2815541448" sldId="2322"/>
        </pc:sldMkLst>
        <pc:spChg chg="del">
          <ac:chgData name="Tzu Lin Lin" userId="5468daf201b2bd04" providerId="LiveId" clId="{0C4354D0-AD3B-49FD-90F1-FF73F42AB916}" dt="2024-06-04T08:13:23.780" v="1167" actId="478"/>
          <ac:spMkLst>
            <pc:docMk/>
            <pc:sldMk cId="2815541448" sldId="2322"/>
            <ac:spMk id="2" creationId="{4C289F25-9DA7-BD4F-8F4C-4EACAA002FB9}"/>
          </ac:spMkLst>
        </pc:spChg>
        <pc:spChg chg="del">
          <ac:chgData name="Tzu Lin Lin" userId="5468daf201b2bd04" providerId="LiveId" clId="{0C4354D0-AD3B-49FD-90F1-FF73F42AB916}" dt="2024-06-04T08:13:25.500" v="1168" actId="478"/>
          <ac:spMkLst>
            <pc:docMk/>
            <pc:sldMk cId="2815541448" sldId="2322"/>
            <ac:spMk id="3" creationId="{4EC14507-B62C-0B43-BAAA-54AFF7476261}"/>
          </ac:spMkLst>
        </pc:spChg>
        <pc:spChg chg="del">
          <ac:chgData name="Tzu Lin Lin" userId="5468daf201b2bd04" providerId="LiveId" clId="{0C4354D0-AD3B-49FD-90F1-FF73F42AB916}" dt="2024-06-04T08:13:20.547" v="1166" actId="478"/>
          <ac:spMkLst>
            <pc:docMk/>
            <pc:sldMk cId="2815541448" sldId="2322"/>
            <ac:spMk id="4" creationId="{298DCFD4-0FC4-9A41-BA74-C697A247BBA2}"/>
          </ac:spMkLst>
        </pc:spChg>
        <pc:spChg chg="ord">
          <ac:chgData name="Tzu Lin Lin" userId="5468daf201b2bd04" providerId="LiveId" clId="{0C4354D0-AD3B-49FD-90F1-FF73F42AB916}" dt="2024-06-04T08:15:08.988" v="1180" actId="166"/>
          <ac:spMkLst>
            <pc:docMk/>
            <pc:sldMk cId="2815541448" sldId="2322"/>
            <ac:spMk id="10" creationId="{52CF34DC-46A7-EE45-85EC-8EC8DAF69813}"/>
          </ac:spMkLst>
        </pc:spChg>
        <pc:spChg chg="del">
          <ac:chgData name="Tzu Lin Lin" userId="5468daf201b2bd04" providerId="LiveId" clId="{0C4354D0-AD3B-49FD-90F1-FF73F42AB916}" dt="2024-06-04T08:12:12.011" v="1156" actId="478"/>
          <ac:spMkLst>
            <pc:docMk/>
            <pc:sldMk cId="2815541448" sldId="2322"/>
            <ac:spMk id="11" creationId="{A817BB35-C8FD-1349-AE04-686D1E571909}"/>
          </ac:spMkLst>
        </pc:spChg>
        <pc:spChg chg="mod">
          <ac:chgData name="Tzu Lin Lin" userId="5468daf201b2bd04" providerId="LiveId" clId="{0C4354D0-AD3B-49FD-90F1-FF73F42AB916}" dt="2024-06-04T08:11:23.826" v="1152" actId="20577"/>
          <ac:spMkLst>
            <pc:docMk/>
            <pc:sldMk cId="2815541448" sldId="2322"/>
            <ac:spMk id="13" creationId="{35A12225-062C-5441-B135-67FCFA806265}"/>
          </ac:spMkLst>
        </pc:spChg>
        <pc:spChg chg="del">
          <ac:chgData name="Tzu Lin Lin" userId="5468daf201b2bd04" providerId="LiveId" clId="{0C4354D0-AD3B-49FD-90F1-FF73F42AB916}" dt="2024-06-04T08:11:15.493" v="1115" actId="478"/>
          <ac:spMkLst>
            <pc:docMk/>
            <pc:sldMk cId="2815541448" sldId="2322"/>
            <ac:spMk id="14" creationId="{76CB6B1E-C0D4-BC44-AC5A-F1111CFB78CB}"/>
          </ac:spMkLst>
        </pc:spChg>
        <pc:spChg chg="mod">
          <ac:chgData name="Tzu Lin Lin" userId="5468daf201b2bd04" providerId="LiveId" clId="{0C4354D0-AD3B-49FD-90F1-FF73F42AB916}" dt="2024-06-04T08:13:19.236" v="1165" actId="14100"/>
          <ac:spMkLst>
            <pc:docMk/>
            <pc:sldMk cId="2815541448" sldId="2322"/>
            <ac:spMk id="15" creationId="{89437251-34CE-9B45-813E-608D398C64EE}"/>
          </ac:spMkLst>
        </pc:spChg>
        <pc:spChg chg="mod">
          <ac:chgData name="Tzu Lin Lin" userId="5468daf201b2bd04" providerId="LiveId" clId="{0C4354D0-AD3B-49FD-90F1-FF73F42AB916}" dt="2024-06-04T08:14:26.949" v="1174" actId="14100"/>
          <ac:spMkLst>
            <pc:docMk/>
            <pc:sldMk cId="2815541448" sldId="2322"/>
            <ac:spMk id="20" creationId="{00D625E8-EA44-42F7-BCAB-201D6F40042D}"/>
          </ac:spMkLst>
        </pc:spChg>
        <pc:grpChg chg="mod">
          <ac:chgData name="Tzu Lin Lin" userId="5468daf201b2bd04" providerId="LiveId" clId="{0C4354D0-AD3B-49FD-90F1-FF73F42AB916}" dt="2024-06-04T08:12:07.646" v="1154" actId="1076"/>
          <ac:grpSpMkLst>
            <pc:docMk/>
            <pc:sldMk cId="2815541448" sldId="2322"/>
            <ac:grpSpMk id="16" creationId="{025A10CD-2CFA-4D6C-B542-0BA49395BE50}"/>
          </ac:grpSpMkLst>
        </pc:grpChg>
        <pc:picChg chg="add mod">
          <ac:chgData name="Tzu Lin Lin" userId="5468daf201b2bd04" providerId="LiveId" clId="{0C4354D0-AD3B-49FD-90F1-FF73F42AB916}" dt="2024-06-04T08:14:55.159" v="1178" actId="1076"/>
          <ac:picMkLst>
            <pc:docMk/>
            <pc:sldMk cId="2815541448" sldId="2322"/>
            <ac:picMk id="5" creationId="{AFFFA5FD-E0E6-75FC-3231-5F06F4B0E191}"/>
          </ac:picMkLst>
        </pc:picChg>
        <pc:picChg chg="add mod">
          <ac:chgData name="Tzu Lin Lin" userId="5468daf201b2bd04" providerId="LiveId" clId="{0C4354D0-AD3B-49FD-90F1-FF73F42AB916}" dt="2024-06-04T08:24:39.655" v="1303" actId="1076"/>
          <ac:picMkLst>
            <pc:docMk/>
            <pc:sldMk cId="2815541448" sldId="2322"/>
            <ac:picMk id="6" creationId="{A5F5A0C6-8103-1710-46F8-3B68A1A75B87}"/>
          </ac:picMkLst>
        </pc:picChg>
      </pc:sldChg>
      <pc:sldChg chg="addSp delSp modSp add mod addAnim delAnim modAnim">
        <pc:chgData name="Tzu Lin Lin" userId="5468daf201b2bd04" providerId="LiveId" clId="{0C4354D0-AD3B-49FD-90F1-FF73F42AB916}" dt="2024-06-04T08:40:02.269" v="1846" actId="14100"/>
        <pc:sldMkLst>
          <pc:docMk/>
          <pc:sldMk cId="1255637669" sldId="2323"/>
        </pc:sldMkLst>
        <pc:spChg chg="del">
          <ac:chgData name="Tzu Lin Lin" userId="5468daf201b2bd04" providerId="LiveId" clId="{0C4354D0-AD3B-49FD-90F1-FF73F42AB916}" dt="2024-06-04T08:27:52.915" v="1368" actId="478"/>
          <ac:spMkLst>
            <pc:docMk/>
            <pc:sldMk cId="1255637669" sldId="2323"/>
            <ac:spMk id="2" creationId="{0EF21061-DFF6-224F-93CC-77FD9B6E0CD3}"/>
          </ac:spMkLst>
        </pc:spChg>
        <pc:spChg chg="del">
          <ac:chgData name="Tzu Lin Lin" userId="5468daf201b2bd04" providerId="LiveId" clId="{0C4354D0-AD3B-49FD-90F1-FF73F42AB916}" dt="2024-06-04T08:27:49.746" v="1367" actId="478"/>
          <ac:spMkLst>
            <pc:docMk/>
            <pc:sldMk cId="1255637669" sldId="2323"/>
            <ac:spMk id="28" creationId="{F0E0B770-6A9E-7540-8904-0620F5FF780F}"/>
          </ac:spMkLst>
        </pc:spChg>
        <pc:spChg chg="mod">
          <ac:chgData name="Tzu Lin Lin" userId="5468daf201b2bd04" providerId="LiveId" clId="{0C4354D0-AD3B-49FD-90F1-FF73F42AB916}" dt="2024-06-04T08:40:02.269" v="1846" actId="14100"/>
          <ac:spMkLst>
            <pc:docMk/>
            <pc:sldMk cId="1255637669" sldId="2323"/>
            <ac:spMk id="30" creationId="{9991D6BD-A84B-CF42-B079-1CF9C5B49DFF}"/>
          </ac:spMkLst>
        </pc:spChg>
        <pc:spChg chg="mod">
          <ac:chgData name="Tzu Lin Lin" userId="5468daf201b2bd04" providerId="LiveId" clId="{0C4354D0-AD3B-49FD-90F1-FF73F42AB916}" dt="2024-06-04T08:29:03.975" v="1504" actId="14100"/>
          <ac:spMkLst>
            <pc:docMk/>
            <pc:sldMk cId="1255637669" sldId="2323"/>
            <ac:spMk id="31" creationId="{B8220A61-98B4-BE41-8520-B0919A4D6DDC}"/>
          </ac:spMkLst>
        </pc:spChg>
        <pc:spChg chg="mod">
          <ac:chgData name="Tzu Lin Lin" userId="5468daf201b2bd04" providerId="LiveId" clId="{0C4354D0-AD3B-49FD-90F1-FF73F42AB916}" dt="2024-06-04T08:29:51.749" v="1607"/>
          <ac:spMkLst>
            <pc:docMk/>
            <pc:sldMk cId="1255637669" sldId="2323"/>
            <ac:spMk id="36" creationId="{98EEA1A3-ECFA-9242-A66B-1EA9ACF043ED}"/>
          </ac:spMkLst>
        </pc:spChg>
        <pc:spChg chg="mod">
          <ac:chgData name="Tzu Lin Lin" userId="5468daf201b2bd04" providerId="LiveId" clId="{0C4354D0-AD3B-49FD-90F1-FF73F42AB916}" dt="2024-06-04T08:29:25.321" v="1550" actId="14100"/>
          <ac:spMkLst>
            <pc:docMk/>
            <pc:sldMk cId="1255637669" sldId="2323"/>
            <ac:spMk id="37" creationId="{2763CE8F-8BF4-B74B-8BCE-D51716072773}"/>
          </ac:spMkLst>
        </pc:spChg>
        <pc:spChg chg="mod">
          <ac:chgData name="Tzu Lin Lin" userId="5468daf201b2bd04" providerId="LiveId" clId="{0C4354D0-AD3B-49FD-90F1-FF73F42AB916}" dt="2024-06-04T08:26:06.370" v="1362"/>
          <ac:spMkLst>
            <pc:docMk/>
            <pc:sldMk cId="1255637669" sldId="2323"/>
            <ac:spMk id="38" creationId="{D5F79FCA-F8E8-41AE-A45D-68554492E999}"/>
          </ac:spMkLst>
        </pc:spChg>
        <pc:spChg chg="del mod">
          <ac:chgData name="Tzu Lin Lin" userId="5468daf201b2bd04" providerId="LiveId" clId="{0C4354D0-AD3B-49FD-90F1-FF73F42AB916}" dt="2024-06-04T08:39:49.194" v="1844" actId="478"/>
          <ac:spMkLst>
            <pc:docMk/>
            <pc:sldMk cId="1255637669" sldId="2323"/>
            <ac:spMk id="39" creationId="{82949C02-F1DD-F84E-AFBA-E7AB3FDA7A09}"/>
          </ac:spMkLst>
        </pc:spChg>
        <pc:spChg chg="mod">
          <ac:chgData name="Tzu Lin Lin" userId="5468daf201b2bd04" providerId="LiveId" clId="{0C4354D0-AD3B-49FD-90F1-FF73F42AB916}" dt="2024-06-04T08:39:25.307" v="1843"/>
          <ac:spMkLst>
            <pc:docMk/>
            <pc:sldMk cId="1255637669" sldId="2323"/>
            <ac:spMk id="40" creationId="{11868169-ED01-994B-A73D-64C562BC1235}"/>
          </ac:spMkLst>
        </pc:spChg>
        <pc:spChg chg="add del mod">
          <ac:chgData name="Tzu Lin Lin" userId="5468daf201b2bd04" providerId="LiveId" clId="{0C4354D0-AD3B-49FD-90F1-FF73F42AB916}" dt="2024-06-04T08:39:07.510" v="1790" actId="14100"/>
          <ac:spMkLst>
            <pc:docMk/>
            <pc:sldMk cId="1255637669" sldId="2323"/>
            <ac:spMk id="41" creationId="{758D9F29-0AAA-3742-9520-D6D048FAB674}"/>
          </ac:spMkLst>
        </pc:spChg>
        <pc:spChg chg="mod">
          <ac:chgData name="Tzu Lin Lin" userId="5468daf201b2bd04" providerId="LiveId" clId="{0C4354D0-AD3B-49FD-90F1-FF73F42AB916}" dt="2024-06-04T08:37:25.624" v="1666" actId="6549"/>
          <ac:spMkLst>
            <pc:docMk/>
            <pc:sldMk cId="1255637669" sldId="2323"/>
            <ac:spMk id="48" creationId="{8B56F01F-2DFB-FE4E-B5BF-1EF7E2107C62}"/>
          </ac:spMkLst>
        </pc:spChg>
        <pc:spChg chg="add del mod">
          <ac:chgData name="Tzu Lin Lin" userId="5468daf201b2bd04" providerId="LiveId" clId="{0C4354D0-AD3B-49FD-90F1-FF73F42AB916}" dt="2024-06-04T08:38:17.057" v="1710" actId="47"/>
          <ac:spMkLst>
            <pc:docMk/>
            <pc:sldMk cId="1255637669" sldId="2323"/>
            <ac:spMk id="49" creationId="{37F19B1F-9A72-9346-A8F8-B1239C713C40}"/>
          </ac:spMkLst>
        </pc:spChg>
        <pc:grpChg chg="mod">
          <ac:chgData name="Tzu Lin Lin" userId="5468daf201b2bd04" providerId="LiveId" clId="{0C4354D0-AD3B-49FD-90F1-FF73F42AB916}" dt="2024-06-04T08:38:22.690" v="1712" actId="1076"/>
          <ac:grpSpMkLst>
            <pc:docMk/>
            <pc:sldMk cId="1255637669" sldId="2323"/>
            <ac:grpSpMk id="32" creationId="{17AD8261-689F-40B5-9172-4A08239D375F}"/>
          </ac:grpSpMkLst>
        </pc:grpChg>
        <pc:picChg chg="add del">
          <ac:chgData name="Tzu Lin Lin" userId="5468daf201b2bd04" providerId="LiveId" clId="{0C4354D0-AD3B-49FD-90F1-FF73F42AB916}" dt="2024-06-04T08:25:28.140" v="1306" actId="478"/>
          <ac:picMkLst>
            <pc:docMk/>
            <pc:sldMk cId="1255637669" sldId="2323"/>
            <ac:picMk id="3" creationId="{FACB63C4-2478-1165-4A26-86020906026B}"/>
          </ac:picMkLst>
        </pc:picChg>
        <pc:picChg chg="add mod modCrop">
          <ac:chgData name="Tzu Lin Lin" userId="5468daf201b2bd04" providerId="LiveId" clId="{0C4354D0-AD3B-49FD-90F1-FF73F42AB916}" dt="2024-06-04T08:27:59.505" v="1370" actId="1076"/>
          <ac:picMkLst>
            <pc:docMk/>
            <pc:sldMk cId="1255637669" sldId="2323"/>
            <ac:picMk id="5" creationId="{2C617EC7-10EF-4D47-659C-612B5C080AAA}"/>
          </ac:picMkLst>
        </pc:picChg>
        <pc:picChg chg="add del mod">
          <ac:chgData name="Tzu Lin Lin" userId="5468daf201b2bd04" providerId="LiveId" clId="{0C4354D0-AD3B-49FD-90F1-FF73F42AB916}" dt="2024-06-04T08:38:14.842" v="1705" actId="478"/>
          <ac:picMkLst>
            <pc:docMk/>
            <pc:sldMk cId="1255637669" sldId="2323"/>
            <ac:picMk id="6" creationId="{014D26F7-60FF-98C9-F6DD-FD5062ABE505}"/>
          </ac:picMkLst>
        </pc:picChg>
      </pc:sldChg>
      <pc:sldChg chg="delSp modSp add mod delAnim modAnim">
        <pc:chgData name="Tzu Lin Lin" userId="5468daf201b2bd04" providerId="LiveId" clId="{0C4354D0-AD3B-49FD-90F1-FF73F42AB916}" dt="2024-06-04T09:02:10.909" v="2193" actId="1076"/>
        <pc:sldMkLst>
          <pc:docMk/>
          <pc:sldMk cId="1089958614" sldId="2324"/>
        </pc:sldMkLst>
        <pc:spChg chg="del">
          <ac:chgData name="Tzu Lin Lin" userId="5468daf201b2bd04" providerId="LiveId" clId="{0C4354D0-AD3B-49FD-90F1-FF73F42AB916}" dt="2024-06-04T09:01:16.745" v="2181" actId="478"/>
          <ac:spMkLst>
            <pc:docMk/>
            <pc:sldMk cId="1089958614" sldId="2324"/>
            <ac:spMk id="21" creationId="{1E41A293-AB11-C941-9B33-634AA9066D83}"/>
          </ac:spMkLst>
        </pc:spChg>
        <pc:spChg chg="del">
          <ac:chgData name="Tzu Lin Lin" userId="5468daf201b2bd04" providerId="LiveId" clId="{0C4354D0-AD3B-49FD-90F1-FF73F42AB916}" dt="2024-06-04T08:57:44.714" v="2175" actId="478"/>
          <ac:spMkLst>
            <pc:docMk/>
            <pc:sldMk cId="1089958614" sldId="2324"/>
            <ac:spMk id="29" creationId="{A86BDF31-BB91-7B4F-AA0E-BD1806F7B891}"/>
          </ac:spMkLst>
        </pc:spChg>
        <pc:spChg chg="del">
          <ac:chgData name="Tzu Lin Lin" userId="5468daf201b2bd04" providerId="LiveId" clId="{0C4354D0-AD3B-49FD-90F1-FF73F42AB916}" dt="2024-06-04T08:57:47.673" v="2176" actId="478"/>
          <ac:spMkLst>
            <pc:docMk/>
            <pc:sldMk cId="1089958614" sldId="2324"/>
            <ac:spMk id="30" creationId="{1725068A-3BA9-FC41-98C0-FB283EABE3E5}"/>
          </ac:spMkLst>
        </pc:spChg>
        <pc:spChg chg="del">
          <ac:chgData name="Tzu Lin Lin" userId="5468daf201b2bd04" providerId="LiveId" clId="{0C4354D0-AD3B-49FD-90F1-FF73F42AB916}" dt="2024-06-04T08:57:50.137" v="2177" actId="478"/>
          <ac:spMkLst>
            <pc:docMk/>
            <pc:sldMk cId="1089958614" sldId="2324"/>
            <ac:spMk id="31" creationId="{8A9184F4-30EE-124E-8304-2D89F37768E9}"/>
          </ac:spMkLst>
        </pc:spChg>
        <pc:spChg chg="mod">
          <ac:chgData name="Tzu Lin Lin" userId="5468daf201b2bd04" providerId="LiveId" clId="{0C4354D0-AD3B-49FD-90F1-FF73F42AB916}" dt="2024-06-04T08:57:41.705" v="2174" actId="14100"/>
          <ac:spMkLst>
            <pc:docMk/>
            <pc:sldMk cId="1089958614" sldId="2324"/>
            <ac:spMk id="32" creationId="{898F8E10-AD1D-7748-861B-4D315C918E0B}"/>
          </ac:spMkLst>
        </pc:spChg>
        <pc:spChg chg="mod">
          <ac:chgData name="Tzu Lin Lin" userId="5468daf201b2bd04" providerId="LiveId" clId="{0C4354D0-AD3B-49FD-90F1-FF73F42AB916}" dt="2024-06-04T08:52:58.264" v="2059"/>
          <ac:spMkLst>
            <pc:docMk/>
            <pc:sldMk cId="1089958614" sldId="2324"/>
            <ac:spMk id="33" creationId="{5461CE9E-D9EE-8C47-99B0-8306FE22CA97}"/>
          </ac:spMkLst>
        </pc:spChg>
        <pc:spChg chg="mod">
          <ac:chgData name="Tzu Lin Lin" userId="5468daf201b2bd04" providerId="LiveId" clId="{0C4354D0-AD3B-49FD-90F1-FF73F42AB916}" dt="2024-06-04T08:57:36.361" v="2173" actId="14100"/>
          <ac:spMkLst>
            <pc:docMk/>
            <pc:sldMk cId="1089958614" sldId="2324"/>
            <ac:spMk id="34" creationId="{4D7EC3BF-2588-DE49-9B44-7430A073467A}"/>
          </ac:spMkLst>
        </pc:spChg>
        <pc:spChg chg="mod">
          <ac:chgData name="Tzu Lin Lin" userId="5468daf201b2bd04" providerId="LiveId" clId="{0C4354D0-AD3B-49FD-90F1-FF73F42AB916}" dt="2024-06-04T08:57:01.899" v="2125"/>
          <ac:spMkLst>
            <pc:docMk/>
            <pc:sldMk cId="1089958614" sldId="2324"/>
            <ac:spMk id="35" creationId="{11FDA0CE-9116-2C46-AF34-9CC02A83D3FD}"/>
          </ac:spMkLst>
        </pc:spChg>
        <pc:spChg chg="del mod">
          <ac:chgData name="Tzu Lin Lin" userId="5468daf201b2bd04" providerId="LiveId" clId="{0C4354D0-AD3B-49FD-90F1-FF73F42AB916}" dt="2024-06-04T09:01:12.059" v="2179" actId="478"/>
          <ac:spMkLst>
            <pc:docMk/>
            <pc:sldMk cId="1089958614" sldId="2324"/>
            <ac:spMk id="36" creationId="{6A912AA6-2706-114D-8ECD-24713401E00F}"/>
          </ac:spMkLst>
        </pc:spChg>
        <pc:spChg chg="del">
          <ac:chgData name="Tzu Lin Lin" userId="5468daf201b2bd04" providerId="LiveId" clId="{0C4354D0-AD3B-49FD-90F1-FF73F42AB916}" dt="2024-06-04T09:01:14.706" v="2180" actId="478"/>
          <ac:spMkLst>
            <pc:docMk/>
            <pc:sldMk cId="1089958614" sldId="2324"/>
            <ac:spMk id="37" creationId="{4EDF49F4-7899-6440-9A94-2DCA321698C4}"/>
          </ac:spMkLst>
        </pc:spChg>
        <pc:spChg chg="mod">
          <ac:chgData name="Tzu Lin Lin" userId="5468daf201b2bd04" providerId="LiveId" clId="{0C4354D0-AD3B-49FD-90F1-FF73F42AB916}" dt="2024-06-04T08:48:59.967" v="2021"/>
          <ac:spMkLst>
            <pc:docMk/>
            <pc:sldMk cId="1089958614" sldId="2324"/>
            <ac:spMk id="44" creationId="{D89A21F8-4FFC-554D-94F4-D33CA784DFBA}"/>
          </ac:spMkLst>
        </pc:spChg>
        <pc:spChg chg="del mod">
          <ac:chgData name="Tzu Lin Lin" userId="5468daf201b2bd04" providerId="LiveId" clId="{0C4354D0-AD3B-49FD-90F1-FF73F42AB916}" dt="2024-06-04T08:44:19.826" v="1943" actId="478"/>
          <ac:spMkLst>
            <pc:docMk/>
            <pc:sldMk cId="1089958614" sldId="2324"/>
            <ac:spMk id="45" creationId="{9B0F01F6-41E2-804A-BA87-8C8E6EA69459}"/>
          </ac:spMkLst>
        </pc:spChg>
        <pc:spChg chg="mod">
          <ac:chgData name="Tzu Lin Lin" userId="5468daf201b2bd04" providerId="LiveId" clId="{0C4354D0-AD3B-49FD-90F1-FF73F42AB916}" dt="2024-06-04T08:40:56.770" v="1864"/>
          <ac:spMkLst>
            <pc:docMk/>
            <pc:sldMk cId="1089958614" sldId="2324"/>
            <ac:spMk id="50" creationId="{A8B66C58-4077-4764-8ECA-000CF9A50C71}"/>
          </ac:spMkLst>
        </pc:spChg>
        <pc:spChg chg="mod">
          <ac:chgData name="Tzu Lin Lin" userId="5468daf201b2bd04" providerId="LiveId" clId="{0C4354D0-AD3B-49FD-90F1-FF73F42AB916}" dt="2024-06-04T08:41:11.527" v="1886" actId="113"/>
          <ac:spMkLst>
            <pc:docMk/>
            <pc:sldMk cId="1089958614" sldId="2324"/>
            <ac:spMk id="52" creationId="{3F3A7B86-4583-BE42-8504-1526EEFFF8C6}"/>
          </ac:spMkLst>
        </pc:spChg>
        <pc:spChg chg="mod">
          <ac:chgData name="Tzu Lin Lin" userId="5468daf201b2bd04" providerId="LiveId" clId="{0C4354D0-AD3B-49FD-90F1-FF73F42AB916}" dt="2024-06-04T09:02:10.909" v="2193" actId="1076"/>
          <ac:spMkLst>
            <pc:docMk/>
            <pc:sldMk cId="1089958614" sldId="2324"/>
            <ac:spMk id="53" creationId="{1406A28A-B4A2-D54F-8367-9B194CF6AA3D}"/>
          </ac:spMkLst>
        </pc:spChg>
      </pc:sldChg>
      <pc:sldChg chg="modSp add mod modAnim">
        <pc:chgData name="Tzu Lin Lin" userId="5468daf201b2bd04" providerId="LiveId" clId="{0C4354D0-AD3B-49FD-90F1-FF73F42AB916}" dt="2024-06-04T09:23:37.522" v="2377" actId="403"/>
        <pc:sldMkLst>
          <pc:docMk/>
          <pc:sldMk cId="1490072706" sldId="2325"/>
        </pc:sldMkLst>
        <pc:spChg chg="mod">
          <ac:chgData name="Tzu Lin Lin" userId="5468daf201b2bd04" providerId="LiveId" clId="{0C4354D0-AD3B-49FD-90F1-FF73F42AB916}" dt="2024-06-04T09:22:54.573" v="2358" actId="113"/>
          <ac:spMkLst>
            <pc:docMk/>
            <pc:sldMk cId="1490072706" sldId="2325"/>
            <ac:spMk id="34" creationId="{0475485D-FFBA-724D-95B7-0E8F197D5E62}"/>
          </ac:spMkLst>
        </pc:spChg>
        <pc:spChg chg="mod">
          <ac:chgData name="Tzu Lin Lin" userId="5468daf201b2bd04" providerId="LiveId" clId="{0C4354D0-AD3B-49FD-90F1-FF73F42AB916}" dt="2024-06-04T09:22:35.807" v="2354"/>
          <ac:spMkLst>
            <pc:docMk/>
            <pc:sldMk cId="1490072706" sldId="2325"/>
            <ac:spMk id="35" creationId="{A0F8A275-1356-6B4D-B5C0-CAAFD11B7691}"/>
          </ac:spMkLst>
        </pc:spChg>
        <pc:spChg chg="mod">
          <ac:chgData name="Tzu Lin Lin" userId="5468daf201b2bd04" providerId="LiveId" clId="{0C4354D0-AD3B-49FD-90F1-FF73F42AB916}" dt="2024-06-04T09:23:30.163" v="2376" actId="113"/>
          <ac:spMkLst>
            <pc:docMk/>
            <pc:sldMk cId="1490072706" sldId="2325"/>
            <ac:spMk id="36" creationId="{896581A7-FCF2-5842-81F9-BC9EBDE4BCF8}"/>
          </ac:spMkLst>
        </pc:spChg>
        <pc:spChg chg="mod">
          <ac:chgData name="Tzu Lin Lin" userId="5468daf201b2bd04" providerId="LiveId" clId="{0C4354D0-AD3B-49FD-90F1-FF73F42AB916}" dt="2024-06-04T09:23:10.743" v="2372"/>
          <ac:spMkLst>
            <pc:docMk/>
            <pc:sldMk cId="1490072706" sldId="2325"/>
            <ac:spMk id="37" creationId="{84075AA0-47C3-1F4E-8C51-FADC7950E8F5}"/>
          </ac:spMkLst>
        </pc:spChg>
        <pc:spChg chg="mod">
          <ac:chgData name="Tzu Lin Lin" userId="5468daf201b2bd04" providerId="LiveId" clId="{0C4354D0-AD3B-49FD-90F1-FF73F42AB916}" dt="2024-06-04T09:22:20.582" v="2325" actId="113"/>
          <ac:spMkLst>
            <pc:docMk/>
            <pc:sldMk cId="1490072706" sldId="2325"/>
            <ac:spMk id="38" creationId="{5B323F9E-1865-3F49-896B-64A555B1D074}"/>
          </ac:spMkLst>
        </pc:spChg>
        <pc:spChg chg="mod">
          <ac:chgData name="Tzu Lin Lin" userId="5468daf201b2bd04" providerId="LiveId" clId="{0C4354D0-AD3B-49FD-90F1-FF73F42AB916}" dt="2024-06-04T09:21:42.232" v="2317"/>
          <ac:spMkLst>
            <pc:docMk/>
            <pc:sldMk cId="1490072706" sldId="2325"/>
            <ac:spMk id="39" creationId="{216E99D1-9906-C14F-A73C-FEE27D02B48E}"/>
          </ac:spMkLst>
        </pc:spChg>
        <pc:spChg chg="mod">
          <ac:chgData name="Tzu Lin Lin" userId="5468daf201b2bd04" providerId="LiveId" clId="{0C4354D0-AD3B-49FD-90F1-FF73F42AB916}" dt="2024-06-04T09:23:37.522" v="2377" actId="403"/>
          <ac:spMkLst>
            <pc:docMk/>
            <pc:sldMk cId="1490072706" sldId="2325"/>
            <ac:spMk id="40" creationId="{B88ACFE1-0E97-7C45-B20A-E1DA6315B8AB}"/>
          </ac:spMkLst>
        </pc:spChg>
        <pc:spChg chg="mod">
          <ac:chgData name="Tzu Lin Lin" userId="5468daf201b2bd04" providerId="LiveId" clId="{0C4354D0-AD3B-49FD-90F1-FF73F42AB916}" dt="2024-06-04T09:21:12.231" v="2314" actId="20577"/>
          <ac:spMkLst>
            <pc:docMk/>
            <pc:sldMk cId="1490072706" sldId="2325"/>
            <ac:spMk id="41" creationId="{108035CC-C6AB-1D45-A66D-03EFF12299B1}"/>
          </ac:spMkLst>
        </pc:spChg>
        <pc:spChg chg="mod">
          <ac:chgData name="Tzu Lin Lin" userId="5468daf201b2bd04" providerId="LiveId" clId="{0C4354D0-AD3B-49FD-90F1-FF73F42AB916}" dt="2024-06-04T09:20:41.331" v="2287" actId="14100"/>
          <ac:spMkLst>
            <pc:docMk/>
            <pc:sldMk cId="1490072706" sldId="2325"/>
            <ac:spMk id="46" creationId="{E8A5AB10-80EE-4002-90F6-553676FB220B}"/>
          </ac:spMkLst>
        </pc:spChg>
      </pc:sldChg>
      <pc:sldChg chg="addSp modSp add mod modAnim">
        <pc:chgData name="Tzu Lin Lin" userId="5468daf201b2bd04" providerId="LiveId" clId="{0C4354D0-AD3B-49FD-90F1-FF73F42AB916}" dt="2024-06-04T09:29:19.184" v="2502"/>
        <pc:sldMkLst>
          <pc:docMk/>
          <pc:sldMk cId="80212587" sldId="2326"/>
        </pc:sldMkLst>
        <pc:spChg chg="mod">
          <ac:chgData name="Tzu Lin Lin" userId="5468daf201b2bd04" providerId="LiveId" clId="{0C4354D0-AD3B-49FD-90F1-FF73F42AB916}" dt="2024-06-04T09:25:53.182" v="2426" actId="6549"/>
          <ac:spMkLst>
            <pc:docMk/>
            <pc:sldMk cId="80212587" sldId="2326"/>
            <ac:spMk id="34" creationId="{0475485D-FFBA-724D-95B7-0E8F197D5E62}"/>
          </ac:spMkLst>
        </pc:spChg>
        <pc:spChg chg="mod">
          <ac:chgData name="Tzu Lin Lin" userId="5468daf201b2bd04" providerId="LiveId" clId="{0C4354D0-AD3B-49FD-90F1-FF73F42AB916}" dt="2024-06-04T09:26:06.192" v="2453" actId="14100"/>
          <ac:spMkLst>
            <pc:docMk/>
            <pc:sldMk cId="80212587" sldId="2326"/>
            <ac:spMk id="35" creationId="{A0F8A275-1356-6B4D-B5C0-CAAFD11B7691}"/>
          </ac:spMkLst>
        </pc:spChg>
        <pc:spChg chg="mod">
          <ac:chgData name="Tzu Lin Lin" userId="5468daf201b2bd04" providerId="LiveId" clId="{0C4354D0-AD3B-49FD-90F1-FF73F42AB916}" dt="2024-06-04T09:26:22.590" v="2454"/>
          <ac:spMkLst>
            <pc:docMk/>
            <pc:sldMk cId="80212587" sldId="2326"/>
            <ac:spMk id="36" creationId="{896581A7-FCF2-5842-81F9-BC9EBDE4BCF8}"/>
          </ac:spMkLst>
        </pc:spChg>
        <pc:spChg chg="mod">
          <ac:chgData name="Tzu Lin Lin" userId="5468daf201b2bd04" providerId="LiveId" clId="{0C4354D0-AD3B-49FD-90F1-FF73F42AB916}" dt="2024-06-04T09:26:51.758" v="2492" actId="20577"/>
          <ac:spMkLst>
            <pc:docMk/>
            <pc:sldMk cId="80212587" sldId="2326"/>
            <ac:spMk id="37" creationId="{84075AA0-47C3-1F4E-8C51-FADC7950E8F5}"/>
          </ac:spMkLst>
        </pc:spChg>
        <pc:spChg chg="mod">
          <ac:chgData name="Tzu Lin Lin" userId="5468daf201b2bd04" providerId="LiveId" clId="{0C4354D0-AD3B-49FD-90F1-FF73F42AB916}" dt="2024-06-04T09:24:55.840" v="2424"/>
          <ac:spMkLst>
            <pc:docMk/>
            <pc:sldMk cId="80212587" sldId="2326"/>
            <ac:spMk id="38" creationId="{5B323F9E-1865-3F49-896B-64A555B1D074}"/>
          </ac:spMkLst>
        </pc:spChg>
        <pc:spChg chg="mod">
          <ac:chgData name="Tzu Lin Lin" userId="5468daf201b2bd04" providerId="LiveId" clId="{0C4354D0-AD3B-49FD-90F1-FF73F42AB916}" dt="2024-06-04T09:24:35.006" v="2410"/>
          <ac:spMkLst>
            <pc:docMk/>
            <pc:sldMk cId="80212587" sldId="2326"/>
            <ac:spMk id="39" creationId="{216E99D1-9906-C14F-A73C-FEE27D02B48E}"/>
          </ac:spMkLst>
        </pc:spChg>
        <pc:spChg chg="mod">
          <ac:chgData name="Tzu Lin Lin" userId="5468daf201b2bd04" providerId="LiveId" clId="{0C4354D0-AD3B-49FD-90F1-FF73F42AB916}" dt="2024-06-04T09:24:18.729" v="2394" actId="20577"/>
          <ac:spMkLst>
            <pc:docMk/>
            <pc:sldMk cId="80212587" sldId="2326"/>
            <ac:spMk id="40" creationId="{B88ACFE1-0E97-7C45-B20A-E1DA6315B8AB}"/>
          </ac:spMkLst>
        </pc:spChg>
        <pc:spChg chg="mod">
          <ac:chgData name="Tzu Lin Lin" userId="5468daf201b2bd04" providerId="LiveId" clId="{0C4354D0-AD3B-49FD-90F1-FF73F42AB916}" dt="2024-06-04T09:24:01.903" v="2389"/>
          <ac:spMkLst>
            <pc:docMk/>
            <pc:sldMk cId="80212587" sldId="2326"/>
            <ac:spMk id="41" creationId="{108035CC-C6AB-1D45-A66D-03EFF12299B1}"/>
          </ac:spMkLst>
        </pc:spChg>
        <pc:picChg chg="add mod modCrop">
          <ac:chgData name="Tzu Lin Lin" userId="5468daf201b2bd04" providerId="LiveId" clId="{0C4354D0-AD3B-49FD-90F1-FF73F42AB916}" dt="2024-06-04T09:29:09.781" v="2501" actId="1440"/>
          <ac:picMkLst>
            <pc:docMk/>
            <pc:sldMk cId="80212587" sldId="2326"/>
            <ac:picMk id="48" creationId="{51798B5D-4A7A-389F-D987-677199C04D62}"/>
          </ac:picMkLst>
        </pc:picChg>
      </pc:sldChg>
      <pc:sldChg chg="addSp modSp new mod">
        <pc:chgData name="Tzu Lin Lin" userId="5468daf201b2bd04" providerId="LiveId" clId="{0C4354D0-AD3B-49FD-90F1-FF73F42AB916}" dt="2024-06-04T09:32:04.776" v="2508" actId="14100"/>
        <pc:sldMkLst>
          <pc:docMk/>
          <pc:sldMk cId="2188915455" sldId="2327"/>
        </pc:sldMkLst>
        <pc:picChg chg="add mod modCrop">
          <ac:chgData name="Tzu Lin Lin" userId="5468daf201b2bd04" providerId="LiveId" clId="{0C4354D0-AD3B-49FD-90F1-FF73F42AB916}" dt="2024-06-04T09:32:04.776" v="2508" actId="14100"/>
          <ac:picMkLst>
            <pc:docMk/>
            <pc:sldMk cId="2188915455" sldId="2327"/>
            <ac:picMk id="3" creationId="{F5D47C19-6C91-8798-581F-8466AA118B01}"/>
          </ac:picMkLst>
        </pc:picChg>
      </pc:sldChg>
      <pc:sldChg chg="addSp modSp new mod">
        <pc:chgData name="Tzu Lin Lin" userId="5468daf201b2bd04" providerId="LiveId" clId="{0C4354D0-AD3B-49FD-90F1-FF73F42AB916}" dt="2024-06-04T09:32:39.686" v="2514" actId="14100"/>
        <pc:sldMkLst>
          <pc:docMk/>
          <pc:sldMk cId="962666596" sldId="2328"/>
        </pc:sldMkLst>
        <pc:picChg chg="add mod modCrop">
          <ac:chgData name="Tzu Lin Lin" userId="5468daf201b2bd04" providerId="LiveId" clId="{0C4354D0-AD3B-49FD-90F1-FF73F42AB916}" dt="2024-06-04T09:32:39.686" v="2514" actId="14100"/>
          <ac:picMkLst>
            <pc:docMk/>
            <pc:sldMk cId="962666596" sldId="2328"/>
            <ac:picMk id="3" creationId="{5C65CCF6-EACF-FB24-8296-292D70ABC8B6}"/>
          </ac:picMkLst>
        </pc:picChg>
      </pc:sldChg>
      <pc:sldChg chg="addSp modSp new mod">
        <pc:chgData name="Tzu Lin Lin" userId="5468daf201b2bd04" providerId="LiveId" clId="{0C4354D0-AD3B-49FD-90F1-FF73F42AB916}" dt="2024-06-04T09:33:18.269" v="2521" actId="14100"/>
        <pc:sldMkLst>
          <pc:docMk/>
          <pc:sldMk cId="1018093369" sldId="2329"/>
        </pc:sldMkLst>
        <pc:picChg chg="add mod modCrop">
          <ac:chgData name="Tzu Lin Lin" userId="5468daf201b2bd04" providerId="LiveId" clId="{0C4354D0-AD3B-49FD-90F1-FF73F42AB916}" dt="2024-06-04T09:33:18.269" v="2521" actId="14100"/>
          <ac:picMkLst>
            <pc:docMk/>
            <pc:sldMk cId="1018093369" sldId="2329"/>
            <ac:picMk id="3" creationId="{5CAE6152-58DE-737C-0DE0-D2E2DF1B493A}"/>
          </ac:picMkLst>
        </pc:picChg>
      </pc:sldChg>
      <pc:sldChg chg="addSp modSp new mod modAnim">
        <pc:chgData name="Tzu Lin Lin" userId="5468daf201b2bd04" providerId="LiveId" clId="{0C4354D0-AD3B-49FD-90F1-FF73F42AB916}" dt="2024-06-04T09:44:26.072" v="2540" actId="1076"/>
        <pc:sldMkLst>
          <pc:docMk/>
          <pc:sldMk cId="2642406876" sldId="2330"/>
        </pc:sldMkLst>
        <pc:spChg chg="add mod">
          <ac:chgData name="Tzu Lin Lin" userId="5468daf201b2bd04" providerId="LiveId" clId="{0C4354D0-AD3B-49FD-90F1-FF73F42AB916}" dt="2024-06-04T09:44:26.072" v="2540" actId="1076"/>
          <ac:spMkLst>
            <pc:docMk/>
            <pc:sldMk cId="2642406876" sldId="2330"/>
            <ac:spMk id="4" creationId="{E2311755-7C8A-468B-678E-2E47A6B3E31A}"/>
          </ac:spMkLst>
        </pc:spChg>
        <pc:picChg chg="add mod modCrop">
          <ac:chgData name="Tzu Lin Lin" userId="5468daf201b2bd04" providerId="LiveId" clId="{0C4354D0-AD3B-49FD-90F1-FF73F42AB916}" dt="2024-06-04T09:33:55.396" v="2528" actId="14100"/>
          <ac:picMkLst>
            <pc:docMk/>
            <pc:sldMk cId="2642406876" sldId="2330"/>
            <ac:picMk id="3" creationId="{7031E51E-408B-2778-5CA3-40BA226B6F8D}"/>
          </ac:picMkLst>
        </pc:picChg>
      </pc:sldChg>
      <pc:sldMasterChg chg="delSldLayout">
        <pc:chgData name="Tzu Lin Lin" userId="5468daf201b2bd04" providerId="LiveId" clId="{0C4354D0-AD3B-49FD-90F1-FF73F42AB916}" dt="2024-06-04T09:20:08.288" v="2241" actId="47"/>
        <pc:sldMasterMkLst>
          <pc:docMk/>
          <pc:sldMasterMk cId="883784236" sldId="2147483660"/>
        </pc:sldMasterMkLst>
        <pc:sldLayoutChg chg="del">
          <pc:chgData name="Tzu Lin Lin" userId="5468daf201b2bd04" providerId="LiveId" clId="{0C4354D0-AD3B-49FD-90F1-FF73F42AB916}" dt="2024-06-04T09:20:08.288" v="2241" actId="47"/>
          <pc:sldLayoutMkLst>
            <pc:docMk/>
            <pc:sldMasterMk cId="883784236" sldId="2147483660"/>
            <pc:sldLayoutMk cId="2781151620" sldId="2147483684"/>
          </pc:sldLayoutMkLst>
        </pc:sldLayoutChg>
        <pc:sldLayoutChg chg="del">
          <pc:chgData name="Tzu Lin Lin" userId="5468daf201b2bd04" providerId="LiveId" clId="{0C4354D0-AD3B-49FD-90F1-FF73F42AB916}" dt="2024-06-04T09:11:58.108" v="2239" actId="47"/>
          <pc:sldLayoutMkLst>
            <pc:docMk/>
            <pc:sldMasterMk cId="883784236" sldId="2147483660"/>
            <pc:sldLayoutMk cId="3306702225" sldId="2147483684"/>
          </pc:sldLayoutMkLst>
        </pc:sldLayoutChg>
        <pc:sldLayoutChg chg="del">
          <pc:chgData name="Tzu Lin Lin" userId="5468daf201b2bd04" providerId="LiveId" clId="{0C4354D0-AD3B-49FD-90F1-FF73F42AB916}" dt="2024-06-04T09:11:58.108" v="2239" actId="47"/>
          <pc:sldLayoutMkLst>
            <pc:docMk/>
            <pc:sldMasterMk cId="883784236" sldId="2147483660"/>
            <pc:sldLayoutMk cId="1887161783" sldId="2147483685"/>
          </pc:sldLayoutMkLst>
        </pc:sldLayoutChg>
        <pc:sldLayoutChg chg="del">
          <pc:chgData name="Tzu Lin Lin" userId="5468daf201b2bd04" providerId="LiveId" clId="{0C4354D0-AD3B-49FD-90F1-FF73F42AB916}" dt="2024-06-04T09:11:58.108" v="2239" actId="47"/>
          <pc:sldLayoutMkLst>
            <pc:docMk/>
            <pc:sldMasterMk cId="883784236" sldId="2147483660"/>
            <pc:sldLayoutMk cId="1690624958" sldId="2147483686"/>
          </pc:sldLayoutMkLst>
        </pc:sldLayoutChg>
        <pc:sldLayoutChg chg="del">
          <pc:chgData name="Tzu Lin Lin" userId="5468daf201b2bd04" providerId="LiveId" clId="{0C4354D0-AD3B-49FD-90F1-FF73F42AB916}" dt="2024-06-04T09:11:58.108" v="2239" actId="47"/>
          <pc:sldLayoutMkLst>
            <pc:docMk/>
            <pc:sldMasterMk cId="883784236" sldId="2147483660"/>
            <pc:sldLayoutMk cId="2162955317" sldId="2147483687"/>
          </pc:sldLayoutMkLst>
        </pc:sldLayoutChg>
      </pc:sldMasterChg>
    </pc:docChg>
  </pc:docChgLst>
  <pc:docChgLst>
    <pc:chgData name="Tzu Lin Lin" userId="5468daf201b2bd04" providerId="LiveId" clId="{B92CE2E6-0678-4AF6-9E20-16EF823494B5}"/>
    <pc:docChg chg="delSld delMainMaster modSection">
      <pc:chgData name="Tzu Lin Lin" userId="5468daf201b2bd04" providerId="LiveId" clId="{B92CE2E6-0678-4AF6-9E20-16EF823494B5}" dt="2024-06-04T15:57:53.086" v="1" actId="47"/>
      <pc:docMkLst>
        <pc:docMk/>
      </pc:docMkLst>
      <pc:sldChg chg="del">
        <pc:chgData name="Tzu Lin Lin" userId="5468daf201b2bd04" providerId="LiveId" clId="{B92CE2E6-0678-4AF6-9E20-16EF823494B5}" dt="2024-06-04T15:57:53.086" v="1" actId="47"/>
        <pc:sldMkLst>
          <pc:docMk/>
          <pc:sldMk cId="3504248733" sldId="503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881654905" sldId="659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3059149089" sldId="661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314367981" sldId="728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2632055053" sldId="816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69948695" sldId="873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2709337302" sldId="1014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1092482274" sldId="1330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1651562699" sldId="1332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4011590536" sldId="1668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723950018" sldId="1731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2480182400" sldId="1850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4285516152" sldId="2313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3812023641" sldId="2320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3144312927" sldId="2321"/>
        </pc:sldMkLst>
      </pc:sldChg>
      <pc:sldChg chg="del">
        <pc:chgData name="Tzu Lin Lin" userId="5468daf201b2bd04" providerId="LiveId" clId="{B92CE2E6-0678-4AF6-9E20-16EF823494B5}" dt="2024-06-04T15:57:37.294" v="0" actId="47"/>
        <pc:sldMkLst>
          <pc:docMk/>
          <pc:sldMk cId="3678482154" sldId="2336"/>
        </pc:sldMkLst>
      </pc:sldChg>
      <pc:sldChg chg="del">
        <pc:chgData name="Tzu Lin Lin" userId="5468daf201b2bd04" providerId="LiveId" clId="{B92CE2E6-0678-4AF6-9E20-16EF823494B5}" dt="2024-06-04T15:57:37.294" v="0" actId="47"/>
        <pc:sldMkLst>
          <pc:docMk/>
          <pc:sldMk cId="3556200981" sldId="2337"/>
        </pc:sldMkLst>
      </pc:sldChg>
      <pc:sldChg chg="del">
        <pc:chgData name="Tzu Lin Lin" userId="5468daf201b2bd04" providerId="LiveId" clId="{B92CE2E6-0678-4AF6-9E20-16EF823494B5}" dt="2024-06-04T15:57:37.294" v="0" actId="47"/>
        <pc:sldMkLst>
          <pc:docMk/>
          <pc:sldMk cId="1148827965" sldId="2338"/>
        </pc:sldMkLst>
      </pc:sldChg>
      <pc:sldChg chg="del">
        <pc:chgData name="Tzu Lin Lin" userId="5468daf201b2bd04" providerId="LiveId" clId="{B92CE2E6-0678-4AF6-9E20-16EF823494B5}" dt="2024-06-04T15:57:37.294" v="0" actId="47"/>
        <pc:sldMkLst>
          <pc:docMk/>
          <pc:sldMk cId="44046055" sldId="2339"/>
        </pc:sldMkLst>
      </pc:sldChg>
      <pc:sldChg chg="del">
        <pc:chgData name="Tzu Lin Lin" userId="5468daf201b2bd04" providerId="LiveId" clId="{B92CE2E6-0678-4AF6-9E20-16EF823494B5}" dt="2024-06-04T15:57:53.086" v="1" actId="47"/>
        <pc:sldMkLst>
          <pc:docMk/>
          <pc:sldMk cId="1394158256" sldId="2342"/>
        </pc:sldMkLst>
      </pc:sldChg>
      <pc:sldMasterChg chg="del delSldLayout">
        <pc:chgData name="Tzu Lin Lin" userId="5468daf201b2bd04" providerId="LiveId" clId="{B92CE2E6-0678-4AF6-9E20-16EF823494B5}" dt="2024-06-04T15:57:53.086" v="1" actId="47"/>
        <pc:sldMasterMkLst>
          <pc:docMk/>
          <pc:sldMasterMk cId="602894533" sldId="2147483672"/>
        </pc:sldMasterMkLst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2187267521" sldId="2147483673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1741893457" sldId="2147483674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710318139" sldId="2147483675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388823717" sldId="2147483676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2042459737" sldId="2147483677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3938708585" sldId="2147483678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3148579299" sldId="2147483679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704712369" sldId="2147483680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115061110" sldId="2147483681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3118268858" sldId="2147483682"/>
          </pc:sldLayoutMkLst>
        </pc:sldLayoutChg>
        <pc:sldLayoutChg chg="del">
          <pc:chgData name="Tzu Lin Lin" userId="5468daf201b2bd04" providerId="LiveId" clId="{B92CE2E6-0678-4AF6-9E20-16EF823494B5}" dt="2024-06-04T15:57:53.086" v="1" actId="47"/>
          <pc:sldLayoutMkLst>
            <pc:docMk/>
            <pc:sldMasterMk cId="602894533" sldId="2147483672"/>
            <pc:sldLayoutMk cId="3008755478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4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74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57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59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8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677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00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2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177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57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387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75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85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88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28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80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08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3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5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0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12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6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9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1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6" name="Google Shape;526;p26"/>
          <p:cNvSpPr/>
          <p:nvPr/>
        </p:nvSpPr>
        <p:spPr>
          <a:xfrm>
            <a:off x="353507" y="741929"/>
            <a:ext cx="357404" cy="345112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6"/>
          <p:cNvSpPr/>
          <p:nvPr/>
        </p:nvSpPr>
        <p:spPr>
          <a:xfrm>
            <a:off x="620999" y="247890"/>
            <a:ext cx="382012" cy="287612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6"/>
          <p:cNvSpPr/>
          <p:nvPr/>
        </p:nvSpPr>
        <p:spPr>
          <a:xfrm rot="3061618">
            <a:off x="490759" y="453244"/>
            <a:ext cx="528756" cy="337521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26"/>
          <p:cNvSpPr/>
          <p:nvPr/>
        </p:nvSpPr>
        <p:spPr>
          <a:xfrm rot="10518253">
            <a:off x="96029" y="1003867"/>
            <a:ext cx="195323" cy="20609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26"/>
          <p:cNvSpPr/>
          <p:nvPr/>
        </p:nvSpPr>
        <p:spPr>
          <a:xfrm rot="10518253">
            <a:off x="154291" y="67994"/>
            <a:ext cx="310260" cy="3071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31" name="Google Shape;531;p26"/>
          <p:cNvGrpSpPr/>
          <p:nvPr/>
        </p:nvGrpSpPr>
        <p:grpSpPr>
          <a:xfrm>
            <a:off x="11987" y="473344"/>
            <a:ext cx="305636" cy="315353"/>
            <a:chOff x="6109266" y="2958701"/>
            <a:chExt cx="158099" cy="163114"/>
          </a:xfrm>
        </p:grpSpPr>
        <p:sp>
          <p:nvSpPr>
            <p:cNvPr id="532" name="Google Shape;532;p26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85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7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49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5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1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7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2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2024/6/4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lawsnote.com/law/61a83b25512766001ce12ccf/version/61a83b25512766001ce12ccf/history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lawsnote.com/law/61a83b25512766001ce12ccf/version/61a83b25512766001ce12ccf/history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awsnote.com/judgement/6502eefa1552757210e26cd3?t=314594929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lawsnote.com/judgement/65fdfa0c9c8ec05e781084f1?t=3145949295" TargetMode="External"/><Relationship Id="rId4" Type="http://schemas.openxmlformats.org/officeDocument/2006/relationships/hyperlink" Target="https://lawsnote.com/judgement/650a63b4eab7e2d5e92d5591?t=314594929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4389F5C7-54F0-7E40-A347-430981EB5BD9}"/>
              </a:ext>
            </a:extLst>
          </p:cNvPr>
          <p:cNvSpPr>
            <a:spLocks/>
          </p:cNvSpPr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F5D9CB89-5CE4-6841-9AFD-532CC7516E20}"/>
              </a:ext>
            </a:extLst>
          </p:cNvPr>
          <p:cNvSpPr>
            <a:spLocks/>
          </p:cNvSpPr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5" name="椭圆 5">
            <a:extLst>
              <a:ext uri="{FF2B5EF4-FFF2-40B4-BE49-F238E27FC236}">
                <a16:creationId xmlns:a16="http://schemas.microsoft.com/office/drawing/2014/main" id="{DAF6F897-4DD4-C640-AAC0-E6191DA35D6A}"/>
              </a:ext>
            </a:extLst>
          </p:cNvPr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35041C2-3961-0F47-A549-E75AE8560E98}"/>
              </a:ext>
            </a:extLst>
          </p:cNvPr>
          <p:cNvSpPr txBox="1"/>
          <p:nvPr/>
        </p:nvSpPr>
        <p:spPr>
          <a:xfrm>
            <a:off x="1410990" y="426058"/>
            <a:ext cx="954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spc="6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20240605</a:t>
            </a:r>
            <a:r>
              <a:rPr lang="zh-TW" altLang="en-US" sz="2800" b="1" spc="6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黎明技術學院全校導師輔導知能研習</a:t>
            </a:r>
            <a:endParaRPr lang="zh-CN" altLang="en-US" sz="2800" b="1" spc="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9411BAB3-9B5C-BF46-B834-DD17EE547DE5}"/>
              </a:ext>
            </a:extLst>
          </p:cNvPr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panose="020B0606030504020204" pitchFamily="34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>
            <a:extLst>
              <a:ext uri="{FF2B5EF4-FFF2-40B4-BE49-F238E27FC236}">
                <a16:creationId xmlns:a16="http://schemas.microsoft.com/office/drawing/2014/main" id="{BCF1811C-494F-464A-91F7-0EF9B46FC03D}"/>
              </a:ext>
            </a:extLst>
          </p:cNvPr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>
            <a:extLst>
              <a:ext uri="{FF2B5EF4-FFF2-40B4-BE49-F238E27FC236}">
                <a16:creationId xmlns:a16="http://schemas.microsoft.com/office/drawing/2014/main" id="{7E5C79F0-96C6-B646-BE96-450AD621FB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9582" y="1863023"/>
            <a:ext cx="6159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思源黑体" panose="020B0500000000000000" pitchFamily="34" charset="-122"/>
              </a:rPr>
              <a:t>詐騙、跟騷、官司糾紛之實務探討與輔導策略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>
            <a:extLst>
              <a:ext uri="{FF2B5EF4-FFF2-40B4-BE49-F238E27FC236}">
                <a16:creationId xmlns:a16="http://schemas.microsoft.com/office/drawing/2014/main" id="{D42C61D9-7F50-044F-8EEF-D40F74FE222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707886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zh-TW" altLang="en-US" sz="2000" b="1" spc="3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林子琳律師</a:t>
            </a:r>
            <a:endParaRPr lang="en-US" altLang="zh-TW" sz="2000" b="1" spc="300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r>
              <a:rPr lang="en-US" altLang="zh-CN" sz="2000" b="1" spc="30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linzihlin@gmail.com</a:t>
            </a:r>
          </a:p>
        </p:txBody>
      </p:sp>
    </p:spTree>
    <p:extLst>
      <p:ext uri="{BB962C8B-B14F-4D97-AF65-F5344CB8AC3E}">
        <p14:creationId xmlns:p14="http://schemas.microsoft.com/office/powerpoint/2010/main" val="23927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7" grpId="0"/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7" grpId="0"/>
          <p:bldP spid="9" grpId="0"/>
          <p:bldP spid="1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4C475234-42BD-0E4E-B870-BC98FAAC2FFA}"/>
              </a:ext>
            </a:extLst>
          </p:cNvPr>
          <p:cNvSpPr>
            <a:spLocks/>
          </p:cNvSpPr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:a16="http://schemas.microsoft.com/office/drawing/2014/main" id="{01B63C71-09D4-CD4D-BB82-7DD279BF6E53}"/>
              </a:ext>
            </a:extLst>
          </p:cNvPr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4"/>
            <a:stretch>
              <a:fillRect t="-58042" b="-580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A10EC927-5738-0B4B-9EBA-B515A914BBE7}"/>
              </a:ext>
            </a:extLst>
          </p:cNvPr>
          <p:cNvSpPr/>
          <p:nvPr/>
        </p:nvSpPr>
        <p:spPr>
          <a:xfrm>
            <a:off x="0" y="1815548"/>
            <a:ext cx="12191999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A9331-6B13-5341-87BA-86DA8CCC66B6}"/>
              </a:ext>
            </a:extLst>
          </p:cNvPr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0C8F17A1-CDED-0F44-B9F9-B0C03A6B1B76}"/>
                </a:ext>
              </a:extLst>
            </p:cNvPr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C49AE8E5-4513-4646-AD0E-D5AA7BDAAB98}"/>
                </a:ext>
              </a:extLst>
            </p:cNvPr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68D86627-90D8-3F4F-B3BA-580D789A5EFF}"/>
                </a:ext>
              </a:extLst>
            </p:cNvPr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15182477-B9F1-B048-89EF-85E10140BEC6}"/>
                </a:ext>
              </a:extLst>
            </p:cNvPr>
            <p:cNvSpPr txBox="1"/>
            <p:nvPr/>
          </p:nvSpPr>
          <p:spPr>
            <a:xfrm>
              <a:off x="2019199" y="2721526"/>
              <a:ext cx="2723828" cy="18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02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AD0E5CC2-0A9E-744B-9892-F9763BC0D641}"/>
              </a:ext>
            </a:extLst>
          </p:cNvPr>
          <p:cNvSpPr txBox="1"/>
          <p:nvPr/>
        </p:nvSpPr>
        <p:spPr>
          <a:xfrm>
            <a:off x="5342504" y="2611830"/>
            <a:ext cx="533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關於詐欺罪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PA-文本框 9">
            <a:extLst>
              <a:ext uri="{FF2B5EF4-FFF2-40B4-BE49-F238E27FC236}">
                <a16:creationId xmlns:a16="http://schemas.microsoft.com/office/drawing/2014/main" id="{6E72C148-C367-F749-BF2B-925C71BCDC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42504" y="3493075"/>
            <a:ext cx="6107008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全球反詐騙聯盟公布最新研究，指稱詐騙份子在過去一年之間，在全球的詐騙總額高達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1.02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兆美元（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33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兆元台幣），而以受害者平均損失而言，新加坡的人均金額在全球最多，受害人平均損失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4031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美元（約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13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萬元台幣）。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0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>
            <a:extLst>
              <a:ext uri="{FF2B5EF4-FFF2-40B4-BE49-F238E27FC236}">
                <a16:creationId xmlns:a16="http://schemas.microsoft.com/office/drawing/2014/main" id="{F4EBA9F0-C214-4178-94CB-7C1C4CE9E7CB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D9285EB-DD57-4426-96C4-5B52CD07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5">
              <a:extLst>
                <a:ext uri="{FF2B5EF4-FFF2-40B4-BE49-F238E27FC236}">
                  <a16:creationId xmlns:a16="http://schemas.microsoft.com/office/drawing/2014/main" id="{2CD559BF-A6F7-48F0-9845-284C27911FB0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3F9C10B-CA57-479B-A6B9-7DD781CCE1FD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8A5AB10-80EE-4002-90F6-553676FB220B}"/>
                </a:ext>
              </a:extLst>
            </p:cNvPr>
            <p:cNvSpPr txBox="1"/>
            <p:nvPr/>
          </p:nvSpPr>
          <p:spPr>
            <a:xfrm>
              <a:off x="1088556" y="381405"/>
              <a:ext cx="486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關於詐欺罪－常見的詐騙手法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CCECE5E7-FCB0-C744-8C88-F08525F56B91}"/>
              </a:ext>
            </a:extLst>
          </p:cNvPr>
          <p:cNvGrpSpPr/>
          <p:nvPr/>
        </p:nvGrpSpPr>
        <p:grpSpPr>
          <a:xfrm>
            <a:off x="4475163" y="1844813"/>
            <a:ext cx="4287837" cy="3105150"/>
            <a:chOff x="4649788" y="2070100"/>
            <a:chExt cx="4287837" cy="3105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DF9E48AF-CEC8-254B-BA8B-CF3DB83A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070100"/>
              <a:ext cx="3101975" cy="3105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33B0FE6-E064-4149-A183-FFC3D3FD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0" y="2693988"/>
              <a:ext cx="1139825" cy="1141413"/>
            </a:xfrm>
            <a:custGeom>
              <a:avLst/>
              <a:gdLst>
                <a:gd name="T0" fmla="*/ 506 w 543"/>
                <a:gd name="T1" fmla="*/ 338 h 544"/>
                <a:gd name="T2" fmla="*/ 338 w 543"/>
                <a:gd name="T3" fmla="*/ 37 h 544"/>
                <a:gd name="T4" fmla="*/ 36 w 543"/>
                <a:gd name="T5" fmla="*/ 206 h 544"/>
                <a:gd name="T6" fmla="*/ 205 w 543"/>
                <a:gd name="T7" fmla="*/ 507 h 544"/>
                <a:gd name="T8" fmla="*/ 506 w 543"/>
                <a:gd name="T9" fmla="*/ 3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44">
                  <a:moveTo>
                    <a:pt x="506" y="338"/>
                  </a:moveTo>
                  <a:cubicBezTo>
                    <a:pt x="543" y="209"/>
                    <a:pt x="468" y="74"/>
                    <a:pt x="338" y="37"/>
                  </a:cubicBezTo>
                  <a:cubicBezTo>
                    <a:pt x="208" y="0"/>
                    <a:pt x="73" y="76"/>
                    <a:pt x="36" y="206"/>
                  </a:cubicBezTo>
                  <a:cubicBezTo>
                    <a:pt x="0" y="335"/>
                    <a:pt x="75" y="470"/>
                    <a:pt x="205" y="507"/>
                  </a:cubicBezTo>
                  <a:cubicBezTo>
                    <a:pt x="335" y="544"/>
                    <a:pt x="470" y="468"/>
                    <a:pt x="506" y="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0F16360-65D6-FF4A-BBD9-8AE18723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3187700"/>
              <a:ext cx="723900" cy="438150"/>
            </a:xfrm>
            <a:custGeom>
              <a:avLst/>
              <a:gdLst>
                <a:gd name="T0" fmla="*/ 0 w 456"/>
                <a:gd name="T1" fmla="*/ 139 h 276"/>
                <a:gd name="T2" fmla="*/ 409 w 456"/>
                <a:gd name="T3" fmla="*/ 0 h 276"/>
                <a:gd name="T4" fmla="*/ 456 w 456"/>
                <a:gd name="T5" fmla="*/ 137 h 276"/>
                <a:gd name="T6" fmla="*/ 46 w 456"/>
                <a:gd name="T7" fmla="*/ 276 h 276"/>
                <a:gd name="T8" fmla="*/ 0 w 456"/>
                <a:gd name="T9" fmla="*/ 13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276">
                  <a:moveTo>
                    <a:pt x="0" y="139"/>
                  </a:moveTo>
                  <a:lnTo>
                    <a:pt x="409" y="0"/>
                  </a:lnTo>
                  <a:lnTo>
                    <a:pt x="456" y="137"/>
                  </a:lnTo>
                  <a:lnTo>
                    <a:pt x="46" y="276"/>
                  </a:ln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C966A830-D403-554D-AE39-927B6258D36B}"/>
              </a:ext>
            </a:extLst>
          </p:cNvPr>
          <p:cNvGrpSpPr/>
          <p:nvPr/>
        </p:nvGrpSpPr>
        <p:grpSpPr>
          <a:xfrm>
            <a:off x="4889500" y="2260738"/>
            <a:ext cx="3411538" cy="3063875"/>
            <a:chOff x="5064125" y="2486025"/>
            <a:chExt cx="3411538" cy="3063875"/>
          </a:xfrm>
          <a:solidFill>
            <a:schemeClr val="bg1">
              <a:lumMod val="75000"/>
            </a:schemeClr>
          </a:solidFill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09A24071-64A5-B147-A953-1995968E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486025"/>
              <a:ext cx="2270125" cy="2271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6E2DF4F-3FA2-3A46-99D2-1E2D5D4E0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138" y="4524375"/>
              <a:ext cx="1025525" cy="1025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1798221-271C-7345-BF86-BCAF3990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1047750" cy="923925"/>
            </a:xfrm>
            <a:custGeom>
              <a:avLst/>
              <a:gdLst>
                <a:gd name="T0" fmla="*/ 93 w 660"/>
                <a:gd name="T1" fmla="*/ 0 h 582"/>
                <a:gd name="T2" fmla="*/ 660 w 660"/>
                <a:gd name="T3" fmla="*/ 470 h 582"/>
                <a:gd name="T4" fmla="*/ 567 w 660"/>
                <a:gd name="T5" fmla="*/ 582 h 582"/>
                <a:gd name="T6" fmla="*/ 0 w 660"/>
                <a:gd name="T7" fmla="*/ 111 h 582"/>
                <a:gd name="T8" fmla="*/ 93 w 660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582">
                  <a:moveTo>
                    <a:pt x="93" y="0"/>
                  </a:moveTo>
                  <a:lnTo>
                    <a:pt x="660" y="470"/>
                  </a:lnTo>
                  <a:lnTo>
                    <a:pt x="567" y="582"/>
                  </a:lnTo>
                  <a:lnTo>
                    <a:pt x="0" y="111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7667EF9-9EC3-0F4C-9B28-A7CF7D1F50C6}"/>
              </a:ext>
            </a:extLst>
          </p:cNvPr>
          <p:cNvGrpSpPr/>
          <p:nvPr/>
        </p:nvGrpSpPr>
        <p:grpSpPr>
          <a:xfrm>
            <a:off x="3429000" y="2233751"/>
            <a:ext cx="3297238" cy="1863725"/>
            <a:chOff x="3603625" y="2459038"/>
            <a:chExt cx="3297238" cy="1863725"/>
          </a:xfrm>
          <a:solidFill>
            <a:schemeClr val="accent2"/>
          </a:solidFill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DA30B63A-842E-9542-A443-BC46D920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2922588"/>
              <a:ext cx="1401763" cy="140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920B7E7-0D7C-B54B-B4E7-DE2ADCAE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5" y="2459038"/>
              <a:ext cx="1166813" cy="1168400"/>
            </a:xfrm>
            <a:custGeom>
              <a:avLst/>
              <a:gdLst>
                <a:gd name="T0" fmla="*/ 501 w 556"/>
                <a:gd name="T1" fmla="*/ 178 h 557"/>
                <a:gd name="T2" fmla="*/ 178 w 556"/>
                <a:gd name="T3" fmla="*/ 56 h 557"/>
                <a:gd name="T4" fmla="*/ 55 w 556"/>
                <a:gd name="T5" fmla="*/ 379 h 557"/>
                <a:gd name="T6" fmla="*/ 378 w 556"/>
                <a:gd name="T7" fmla="*/ 501 h 557"/>
                <a:gd name="T8" fmla="*/ 501 w 556"/>
                <a:gd name="T9" fmla="*/ 1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557">
                  <a:moveTo>
                    <a:pt x="501" y="178"/>
                  </a:moveTo>
                  <a:cubicBezTo>
                    <a:pt x="445" y="55"/>
                    <a:pt x="301" y="0"/>
                    <a:pt x="178" y="56"/>
                  </a:cubicBezTo>
                  <a:cubicBezTo>
                    <a:pt x="55" y="111"/>
                    <a:pt x="0" y="256"/>
                    <a:pt x="55" y="379"/>
                  </a:cubicBezTo>
                  <a:cubicBezTo>
                    <a:pt x="111" y="502"/>
                    <a:pt x="255" y="557"/>
                    <a:pt x="378" y="501"/>
                  </a:cubicBezTo>
                  <a:cubicBezTo>
                    <a:pt x="501" y="446"/>
                    <a:pt x="556" y="301"/>
                    <a:pt x="50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EB4C94A-4DC9-5A4C-829F-44EE6EBA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2970213"/>
              <a:ext cx="1647825" cy="590550"/>
            </a:xfrm>
            <a:custGeom>
              <a:avLst/>
              <a:gdLst>
                <a:gd name="T0" fmla="*/ 1005 w 1038"/>
                <a:gd name="T1" fmla="*/ 372 h 372"/>
                <a:gd name="T2" fmla="*/ 0 w 1038"/>
                <a:gd name="T3" fmla="*/ 141 h 372"/>
                <a:gd name="T4" fmla="*/ 33 w 1038"/>
                <a:gd name="T5" fmla="*/ 0 h 372"/>
                <a:gd name="T6" fmla="*/ 1038 w 1038"/>
                <a:gd name="T7" fmla="*/ 232 h 372"/>
                <a:gd name="T8" fmla="*/ 1005 w 1038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372">
                  <a:moveTo>
                    <a:pt x="1005" y="372"/>
                  </a:moveTo>
                  <a:lnTo>
                    <a:pt x="0" y="141"/>
                  </a:lnTo>
                  <a:lnTo>
                    <a:pt x="33" y="0"/>
                  </a:lnTo>
                  <a:lnTo>
                    <a:pt x="1038" y="232"/>
                  </a:lnTo>
                  <a:lnTo>
                    <a:pt x="1005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B475A1FB-9470-BA44-B78F-2212AC007734}"/>
              </a:ext>
            </a:extLst>
          </p:cNvPr>
          <p:cNvGrpSpPr/>
          <p:nvPr/>
        </p:nvGrpSpPr>
        <p:grpSpPr>
          <a:xfrm>
            <a:off x="3895725" y="3102113"/>
            <a:ext cx="2422525" cy="2274888"/>
            <a:chOff x="4070350" y="3327400"/>
            <a:chExt cx="2422525" cy="2274888"/>
          </a:xfrm>
          <a:solidFill>
            <a:schemeClr val="accent1"/>
          </a:solidFill>
        </p:grpSpPr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C5A47350-6786-C442-A673-5E1DA0A6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3327400"/>
              <a:ext cx="587375" cy="588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8C09C0-0034-C447-B168-50B66719D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4562475"/>
              <a:ext cx="1036638" cy="1039813"/>
            </a:xfrm>
            <a:custGeom>
              <a:avLst/>
              <a:gdLst>
                <a:gd name="T0" fmla="*/ 491 w 494"/>
                <a:gd name="T1" fmla="*/ 242 h 495"/>
                <a:gd name="T2" fmla="*/ 242 w 494"/>
                <a:gd name="T3" fmla="*/ 3 h 495"/>
                <a:gd name="T4" fmla="*/ 3 w 494"/>
                <a:gd name="T5" fmla="*/ 253 h 495"/>
                <a:gd name="T6" fmla="*/ 252 w 494"/>
                <a:gd name="T7" fmla="*/ 492 h 495"/>
                <a:gd name="T8" fmla="*/ 491 w 494"/>
                <a:gd name="T9" fmla="*/ 24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95">
                  <a:moveTo>
                    <a:pt x="491" y="242"/>
                  </a:moveTo>
                  <a:cubicBezTo>
                    <a:pt x="488" y="107"/>
                    <a:pt x="377" y="0"/>
                    <a:pt x="242" y="3"/>
                  </a:cubicBezTo>
                  <a:cubicBezTo>
                    <a:pt x="107" y="6"/>
                    <a:pt x="0" y="118"/>
                    <a:pt x="3" y="253"/>
                  </a:cubicBezTo>
                  <a:cubicBezTo>
                    <a:pt x="6" y="388"/>
                    <a:pt x="117" y="495"/>
                    <a:pt x="252" y="492"/>
                  </a:cubicBezTo>
                  <a:cubicBezTo>
                    <a:pt x="387" y="489"/>
                    <a:pt x="494" y="377"/>
                    <a:pt x="491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2244C6-8224-BA40-A53E-8CFE51E8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3590925"/>
              <a:ext cx="1363663" cy="1277938"/>
            </a:xfrm>
            <a:custGeom>
              <a:avLst/>
              <a:gdLst>
                <a:gd name="T0" fmla="*/ 859 w 859"/>
                <a:gd name="T1" fmla="*/ 105 h 805"/>
                <a:gd name="T2" fmla="*/ 98 w 859"/>
                <a:gd name="T3" fmla="*/ 805 h 805"/>
                <a:gd name="T4" fmla="*/ 0 w 859"/>
                <a:gd name="T5" fmla="*/ 698 h 805"/>
                <a:gd name="T6" fmla="*/ 761 w 859"/>
                <a:gd name="T7" fmla="*/ 0 h 805"/>
                <a:gd name="T8" fmla="*/ 859 w 859"/>
                <a:gd name="T9" fmla="*/ 10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805">
                  <a:moveTo>
                    <a:pt x="859" y="105"/>
                  </a:moveTo>
                  <a:lnTo>
                    <a:pt x="98" y="805"/>
                  </a:lnTo>
                  <a:lnTo>
                    <a:pt x="0" y="698"/>
                  </a:lnTo>
                  <a:lnTo>
                    <a:pt x="761" y="0"/>
                  </a:lnTo>
                  <a:lnTo>
                    <a:pt x="859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3442E128-3F98-6F44-863F-508513B210DC}"/>
              </a:ext>
            </a:extLst>
          </p:cNvPr>
          <p:cNvGrpSpPr/>
          <p:nvPr/>
        </p:nvGrpSpPr>
        <p:grpSpPr>
          <a:xfrm>
            <a:off x="4225414" y="4612613"/>
            <a:ext cx="367133" cy="53657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5926C5E-9418-7D42-A320-3E62D0B1F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E6233C01-C5DC-5B4E-BC78-1E8BAABC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07F26EFA-A560-204F-9302-00BD04F43BF0}"/>
              </a:ext>
            </a:extLst>
          </p:cNvPr>
          <p:cNvGrpSpPr/>
          <p:nvPr/>
        </p:nvGrpSpPr>
        <p:grpSpPr>
          <a:xfrm>
            <a:off x="3748564" y="2577949"/>
            <a:ext cx="534813" cy="503043"/>
            <a:chOff x="8106304" y="3879322"/>
            <a:chExt cx="481012" cy="452438"/>
          </a:xfrm>
          <a:solidFill>
            <a:schemeClr val="bg1"/>
          </a:solidFill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7CA61FF5-A44C-ED4E-90BB-800D3469F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327784D0-D749-1847-B357-4E30A1298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7C7BF1E0-3198-5949-8742-B5E65EC1EE3F}"/>
              </a:ext>
            </a:extLst>
          </p:cNvPr>
          <p:cNvGrpSpPr/>
          <p:nvPr/>
        </p:nvGrpSpPr>
        <p:grpSpPr>
          <a:xfrm>
            <a:off x="7467953" y="4554572"/>
            <a:ext cx="624770" cy="517725"/>
            <a:chOff x="-1587" y="1789113"/>
            <a:chExt cx="963613" cy="798512"/>
          </a:xfrm>
          <a:solidFill>
            <a:schemeClr val="bg1"/>
          </a:solidFill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57C8E5B-86DA-9D43-9D23-5DF0DFFA9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1789113"/>
              <a:ext cx="963613" cy="798512"/>
            </a:xfrm>
            <a:custGeom>
              <a:avLst/>
              <a:gdLst>
                <a:gd name="T0" fmla="*/ 174 w 256"/>
                <a:gd name="T1" fmla="*/ 16 h 212"/>
                <a:gd name="T2" fmla="*/ 240 w 256"/>
                <a:gd name="T3" fmla="*/ 82 h 212"/>
                <a:gd name="T4" fmla="*/ 240 w 256"/>
                <a:gd name="T5" fmla="*/ 85 h 212"/>
                <a:gd name="T6" fmla="*/ 174 w 256"/>
                <a:gd name="T7" fmla="*/ 148 h 212"/>
                <a:gd name="T8" fmla="*/ 136 w 256"/>
                <a:gd name="T9" fmla="*/ 148 h 212"/>
                <a:gd name="T10" fmla="*/ 75 w 256"/>
                <a:gd name="T11" fmla="*/ 195 h 212"/>
                <a:gd name="T12" fmla="*/ 82 w 256"/>
                <a:gd name="T13" fmla="*/ 149 h 212"/>
                <a:gd name="T14" fmla="*/ 16 w 256"/>
                <a:gd name="T15" fmla="*/ 85 h 212"/>
                <a:gd name="T16" fmla="*/ 16 w 256"/>
                <a:gd name="T17" fmla="*/ 82 h 212"/>
                <a:gd name="T18" fmla="*/ 83 w 256"/>
                <a:gd name="T19" fmla="*/ 16 h 212"/>
                <a:gd name="T20" fmla="*/ 172 w 256"/>
                <a:gd name="T21" fmla="*/ 16 h 212"/>
                <a:gd name="T22" fmla="*/ 174 w 256"/>
                <a:gd name="T23" fmla="*/ 0 h 212"/>
                <a:gd name="T24" fmla="*/ 83 w 256"/>
                <a:gd name="T25" fmla="*/ 0 h 212"/>
                <a:gd name="T26" fmla="*/ 0 w 256"/>
                <a:gd name="T27" fmla="*/ 82 h 212"/>
                <a:gd name="T28" fmla="*/ 0 w 256"/>
                <a:gd name="T29" fmla="*/ 85 h 212"/>
                <a:gd name="T30" fmla="*/ 63 w 256"/>
                <a:gd name="T31" fmla="*/ 164 h 212"/>
                <a:gd name="T32" fmla="*/ 59 w 256"/>
                <a:gd name="T33" fmla="*/ 193 h 212"/>
                <a:gd name="T34" fmla="*/ 66 w 256"/>
                <a:gd name="T35" fmla="*/ 209 h 212"/>
                <a:gd name="T36" fmla="*/ 75 w 256"/>
                <a:gd name="T37" fmla="*/ 212 h 212"/>
                <a:gd name="T38" fmla="*/ 84 w 256"/>
                <a:gd name="T39" fmla="*/ 208 h 212"/>
                <a:gd name="T40" fmla="*/ 141 w 256"/>
                <a:gd name="T41" fmla="*/ 164 h 212"/>
                <a:gd name="T42" fmla="*/ 174 w 256"/>
                <a:gd name="T43" fmla="*/ 164 h 212"/>
                <a:gd name="T44" fmla="*/ 256 w 256"/>
                <a:gd name="T45" fmla="*/ 85 h 212"/>
                <a:gd name="T46" fmla="*/ 256 w 256"/>
                <a:gd name="T47" fmla="*/ 82 h 212"/>
                <a:gd name="T48" fmla="*/ 174 w 256"/>
                <a:gd name="T4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12">
                  <a:moveTo>
                    <a:pt x="174" y="16"/>
                  </a:moveTo>
                  <a:cubicBezTo>
                    <a:pt x="210" y="16"/>
                    <a:pt x="240" y="46"/>
                    <a:pt x="240" y="82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40" y="121"/>
                    <a:pt x="210" y="148"/>
                    <a:pt x="174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46" y="149"/>
                    <a:pt x="16" y="121"/>
                    <a:pt x="16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46"/>
                    <a:pt x="47" y="16"/>
                    <a:pt x="83" y="16"/>
                  </a:cubicBezTo>
                  <a:cubicBezTo>
                    <a:pt x="172" y="16"/>
                    <a:pt x="172" y="16"/>
                    <a:pt x="172" y="16"/>
                  </a:cubicBezTo>
                  <a:moveTo>
                    <a:pt x="17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8" y="0"/>
                    <a:pt x="0" y="37"/>
                    <a:pt x="0" y="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3"/>
                    <a:pt x="28" y="155"/>
                    <a:pt x="63" y="164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58" y="200"/>
                    <a:pt x="61" y="206"/>
                    <a:pt x="66" y="209"/>
                  </a:cubicBezTo>
                  <a:cubicBezTo>
                    <a:pt x="69" y="211"/>
                    <a:pt x="72" y="212"/>
                    <a:pt x="75" y="212"/>
                  </a:cubicBezTo>
                  <a:cubicBezTo>
                    <a:pt x="78" y="212"/>
                    <a:pt x="82" y="210"/>
                    <a:pt x="84" y="208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219" y="164"/>
                    <a:pt x="256" y="130"/>
                    <a:pt x="256" y="85"/>
                  </a:cubicBezTo>
                  <a:cubicBezTo>
                    <a:pt x="256" y="82"/>
                    <a:pt x="256" y="82"/>
                    <a:pt x="256" y="82"/>
                  </a:cubicBezTo>
                  <a:cubicBezTo>
                    <a:pt x="256" y="37"/>
                    <a:pt x="219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BE5421-47A4-2341-82E4-D32B49AC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1901825"/>
              <a:ext cx="58738" cy="33337"/>
            </a:xfrm>
            <a:custGeom>
              <a:avLst/>
              <a:gdLst>
                <a:gd name="T0" fmla="*/ 4 w 16"/>
                <a:gd name="T1" fmla="*/ 9 h 9"/>
                <a:gd name="T2" fmla="*/ 0 w 16"/>
                <a:gd name="T3" fmla="*/ 5 h 9"/>
                <a:gd name="T4" fmla="*/ 4 w 16"/>
                <a:gd name="T5" fmla="*/ 1 h 9"/>
                <a:gd name="T6" fmla="*/ 12 w 16"/>
                <a:gd name="T7" fmla="*/ 0 h 9"/>
                <a:gd name="T8" fmla="*/ 16 w 16"/>
                <a:gd name="T9" fmla="*/ 4 h 9"/>
                <a:gd name="T10" fmla="*/ 12 w 16"/>
                <a:gd name="T11" fmla="*/ 8 h 9"/>
                <a:gd name="T12" fmla="*/ 5 w 16"/>
                <a:gd name="T13" fmla="*/ 9 h 9"/>
                <a:gd name="T14" fmla="*/ 4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4" y="9"/>
                  </a:move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627861A-8D2C-C546-AF18-163DD5D9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1" y="1912938"/>
              <a:ext cx="131763" cy="192087"/>
            </a:xfrm>
            <a:custGeom>
              <a:avLst/>
              <a:gdLst>
                <a:gd name="T0" fmla="*/ 4 w 35"/>
                <a:gd name="T1" fmla="*/ 51 h 51"/>
                <a:gd name="T2" fmla="*/ 0 w 35"/>
                <a:gd name="T3" fmla="*/ 47 h 51"/>
                <a:gd name="T4" fmla="*/ 0 w 35"/>
                <a:gd name="T5" fmla="*/ 46 h 51"/>
                <a:gd name="T6" fmla="*/ 29 w 35"/>
                <a:gd name="T7" fmla="*/ 0 h 51"/>
                <a:gd name="T8" fmla="*/ 34 w 35"/>
                <a:gd name="T9" fmla="*/ 2 h 51"/>
                <a:gd name="T10" fmla="*/ 32 w 35"/>
                <a:gd name="T11" fmla="*/ 8 h 51"/>
                <a:gd name="T12" fmla="*/ 8 w 35"/>
                <a:gd name="T13" fmla="*/ 46 h 51"/>
                <a:gd name="T14" fmla="*/ 8 w 35"/>
                <a:gd name="T15" fmla="*/ 47 h 51"/>
                <a:gd name="T16" fmla="*/ 4 w 35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1">
                  <a:moveTo>
                    <a:pt x="4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12" y="8"/>
                    <a:pt x="29" y="0"/>
                  </a:cubicBezTo>
                  <a:cubicBezTo>
                    <a:pt x="31" y="0"/>
                    <a:pt x="34" y="0"/>
                    <a:pt x="34" y="2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18" y="14"/>
                    <a:pt x="8" y="30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9"/>
                    <a:pt x="6" y="51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06010DC-F617-1844-88C5-45D714794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76" y="2052638"/>
              <a:ext cx="134938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B59BF7F-0D36-F142-AA24-1C3843756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63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77E21E3-16E7-9C45-A62C-654E7C6F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8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1" name="Group 40">
            <a:extLst>
              <a:ext uri="{FF2B5EF4-FFF2-40B4-BE49-F238E27FC236}">
                <a16:creationId xmlns:a16="http://schemas.microsoft.com/office/drawing/2014/main" id="{BAEA75B5-E520-5C4B-842C-291318B2DF2C}"/>
              </a:ext>
            </a:extLst>
          </p:cNvPr>
          <p:cNvGrpSpPr/>
          <p:nvPr/>
        </p:nvGrpSpPr>
        <p:grpSpPr>
          <a:xfrm>
            <a:off x="7911744" y="2801127"/>
            <a:ext cx="568350" cy="490687"/>
            <a:chOff x="4243916" y="1937810"/>
            <a:chExt cx="511175" cy="441325"/>
          </a:xfrm>
          <a:solidFill>
            <a:schemeClr val="bg1"/>
          </a:solidFill>
        </p:grpSpPr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40B1DD3E-4257-DA46-9505-B501082EC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3916" y="1937810"/>
              <a:ext cx="511175" cy="441325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9050D873-EDAD-004D-A2B9-DEE527A42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816" y="2028297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Rectangle 29">
            <a:extLst>
              <a:ext uri="{FF2B5EF4-FFF2-40B4-BE49-F238E27FC236}">
                <a16:creationId xmlns:a16="http://schemas.microsoft.com/office/drawing/2014/main" id="{0475485D-FFBA-724D-95B7-0E8F197D5E62}"/>
              </a:ext>
            </a:extLst>
          </p:cNvPr>
          <p:cNvSpPr/>
          <p:nvPr/>
        </p:nvSpPr>
        <p:spPr>
          <a:xfrm>
            <a:off x="9051569" y="2744926"/>
            <a:ext cx="2594538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小額借款，留下提款卡跟簡單資料就可以</a:t>
            </a: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A0F8A275-1356-6B4D-B5C0-CAAFD11B7691}"/>
              </a:ext>
            </a:extLst>
          </p:cNvPr>
          <p:cNvSpPr/>
          <p:nvPr/>
        </p:nvSpPr>
        <p:spPr>
          <a:xfrm>
            <a:off x="9051569" y="2441769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利用借款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96581A7-FCF2-5842-81F9-BC9EBDE4BCF8}"/>
              </a:ext>
            </a:extLst>
          </p:cNvPr>
          <p:cNvSpPr/>
          <p:nvPr/>
        </p:nvSpPr>
        <p:spPr>
          <a:xfrm>
            <a:off x="8493478" y="4575735"/>
            <a:ext cx="2594538" cy="110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網路購物後，客服來電告知不小心設定成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12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期分期付款，要先把解除分期付款設定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84075AA0-47C3-1F4E-8C51-FADC7950E8F5}"/>
              </a:ext>
            </a:extLst>
          </p:cNvPr>
          <p:cNvSpPr/>
          <p:nvPr/>
        </p:nvSpPr>
        <p:spPr>
          <a:xfrm>
            <a:off x="8493478" y="4272578"/>
            <a:ext cx="1914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網路購物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5B323F9E-1865-3F49-896B-64A555B1D074}"/>
              </a:ext>
            </a:extLst>
          </p:cNvPr>
          <p:cNvSpPr/>
          <p:nvPr/>
        </p:nvSpPr>
        <p:spPr>
          <a:xfrm>
            <a:off x="983283" y="4627650"/>
            <a:ext cx="2594538" cy="84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求職需要先辦信用卡，交付帳戶跟存摺</a:t>
            </a:r>
          </a:p>
          <a:p>
            <a:pPr marL="171450" lvl="0" indent="-17145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工作內容是幫公司收帳</a:t>
            </a: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216E99D1-9906-C14F-A73C-FEE27D02B48E}"/>
              </a:ext>
            </a:extLst>
          </p:cNvPr>
          <p:cNvSpPr/>
          <p:nvPr/>
        </p:nvSpPr>
        <p:spPr>
          <a:xfrm>
            <a:off x="1868782" y="4324493"/>
            <a:ext cx="170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利用求職欺騙</a:t>
            </a:r>
          </a:p>
          <a:p>
            <a:pPr lvl="0" algn="r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B88ACFE1-0E97-7C45-B20A-E1DA6315B8AB}"/>
              </a:ext>
            </a:extLst>
          </p:cNvPr>
          <p:cNvSpPr/>
          <p:nvPr/>
        </p:nvSpPr>
        <p:spPr>
          <a:xfrm>
            <a:off x="638441" y="2501080"/>
            <a:ext cx="2594538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國外大型博彩投注站需要租借帳戶，利息高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108035CC-C6AB-1D45-A66D-03EFF12299B1}"/>
              </a:ext>
            </a:extLst>
          </p:cNvPr>
          <p:cNvSpPr/>
          <p:nvPr/>
        </p:nvSpPr>
        <p:spPr>
          <a:xfrm>
            <a:off x="2137436" y="2197923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假訊息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 algn="r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007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>
            <a:extLst>
              <a:ext uri="{FF2B5EF4-FFF2-40B4-BE49-F238E27FC236}">
                <a16:creationId xmlns:a16="http://schemas.microsoft.com/office/drawing/2014/main" id="{F4EBA9F0-C214-4178-94CB-7C1C4CE9E7CB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D9285EB-DD57-4426-96C4-5B52CD07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椭圆 5">
              <a:extLst>
                <a:ext uri="{FF2B5EF4-FFF2-40B4-BE49-F238E27FC236}">
                  <a16:creationId xmlns:a16="http://schemas.microsoft.com/office/drawing/2014/main" id="{2CD559BF-A6F7-48F0-9845-284C27911FB0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3F9C10B-CA57-479B-A6B9-7DD781CCE1FD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8A5AB10-80EE-4002-90F6-553676FB220B}"/>
                </a:ext>
              </a:extLst>
            </p:cNvPr>
            <p:cNvSpPr txBox="1"/>
            <p:nvPr/>
          </p:nvSpPr>
          <p:spPr>
            <a:xfrm>
              <a:off x="1088556" y="381405"/>
              <a:ext cx="4860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關於詐欺罪－常見的詐騙手法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CCECE5E7-FCB0-C744-8C88-F08525F56B91}"/>
              </a:ext>
            </a:extLst>
          </p:cNvPr>
          <p:cNvGrpSpPr/>
          <p:nvPr/>
        </p:nvGrpSpPr>
        <p:grpSpPr>
          <a:xfrm>
            <a:off x="4475163" y="1844813"/>
            <a:ext cx="4287837" cy="3105150"/>
            <a:chOff x="4649788" y="2070100"/>
            <a:chExt cx="4287837" cy="31051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DF9E48AF-CEC8-254B-BA8B-CF3DB83A4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788" y="2070100"/>
              <a:ext cx="3101975" cy="3105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33B0FE6-E064-4149-A183-FFC3D3FD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7800" y="2693988"/>
              <a:ext cx="1139825" cy="1141413"/>
            </a:xfrm>
            <a:custGeom>
              <a:avLst/>
              <a:gdLst>
                <a:gd name="T0" fmla="*/ 506 w 543"/>
                <a:gd name="T1" fmla="*/ 338 h 544"/>
                <a:gd name="T2" fmla="*/ 338 w 543"/>
                <a:gd name="T3" fmla="*/ 37 h 544"/>
                <a:gd name="T4" fmla="*/ 36 w 543"/>
                <a:gd name="T5" fmla="*/ 206 h 544"/>
                <a:gd name="T6" fmla="*/ 205 w 543"/>
                <a:gd name="T7" fmla="*/ 507 h 544"/>
                <a:gd name="T8" fmla="*/ 506 w 543"/>
                <a:gd name="T9" fmla="*/ 3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544">
                  <a:moveTo>
                    <a:pt x="506" y="338"/>
                  </a:moveTo>
                  <a:cubicBezTo>
                    <a:pt x="543" y="209"/>
                    <a:pt x="468" y="74"/>
                    <a:pt x="338" y="37"/>
                  </a:cubicBezTo>
                  <a:cubicBezTo>
                    <a:pt x="208" y="0"/>
                    <a:pt x="73" y="76"/>
                    <a:pt x="36" y="206"/>
                  </a:cubicBezTo>
                  <a:cubicBezTo>
                    <a:pt x="0" y="335"/>
                    <a:pt x="75" y="470"/>
                    <a:pt x="205" y="507"/>
                  </a:cubicBezTo>
                  <a:cubicBezTo>
                    <a:pt x="335" y="544"/>
                    <a:pt x="470" y="468"/>
                    <a:pt x="506" y="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0F16360-65D6-FF4A-BBD9-8AE187233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3187700"/>
              <a:ext cx="723900" cy="438150"/>
            </a:xfrm>
            <a:custGeom>
              <a:avLst/>
              <a:gdLst>
                <a:gd name="T0" fmla="*/ 0 w 456"/>
                <a:gd name="T1" fmla="*/ 139 h 276"/>
                <a:gd name="T2" fmla="*/ 409 w 456"/>
                <a:gd name="T3" fmla="*/ 0 h 276"/>
                <a:gd name="T4" fmla="*/ 456 w 456"/>
                <a:gd name="T5" fmla="*/ 137 h 276"/>
                <a:gd name="T6" fmla="*/ 46 w 456"/>
                <a:gd name="T7" fmla="*/ 276 h 276"/>
                <a:gd name="T8" fmla="*/ 0 w 456"/>
                <a:gd name="T9" fmla="*/ 139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276">
                  <a:moveTo>
                    <a:pt x="0" y="139"/>
                  </a:moveTo>
                  <a:lnTo>
                    <a:pt x="409" y="0"/>
                  </a:lnTo>
                  <a:lnTo>
                    <a:pt x="456" y="137"/>
                  </a:lnTo>
                  <a:lnTo>
                    <a:pt x="46" y="276"/>
                  </a:lnTo>
                  <a:lnTo>
                    <a:pt x="0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C966A830-D403-554D-AE39-927B6258D36B}"/>
              </a:ext>
            </a:extLst>
          </p:cNvPr>
          <p:cNvGrpSpPr/>
          <p:nvPr/>
        </p:nvGrpSpPr>
        <p:grpSpPr>
          <a:xfrm>
            <a:off x="4889500" y="2260738"/>
            <a:ext cx="3411538" cy="3063875"/>
            <a:chOff x="5064125" y="2486025"/>
            <a:chExt cx="3411538" cy="3063875"/>
          </a:xfrm>
          <a:solidFill>
            <a:schemeClr val="bg1">
              <a:lumMod val="75000"/>
            </a:schemeClr>
          </a:solidFill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09A24071-64A5-B147-A953-1995968E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486025"/>
              <a:ext cx="2270125" cy="2271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6E2DF4F-3FA2-3A46-99D2-1E2D5D4E0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0138" y="4524375"/>
              <a:ext cx="1025525" cy="1025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1798221-271C-7345-BF86-BCAF3990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4046538"/>
              <a:ext cx="1047750" cy="923925"/>
            </a:xfrm>
            <a:custGeom>
              <a:avLst/>
              <a:gdLst>
                <a:gd name="T0" fmla="*/ 93 w 660"/>
                <a:gd name="T1" fmla="*/ 0 h 582"/>
                <a:gd name="T2" fmla="*/ 660 w 660"/>
                <a:gd name="T3" fmla="*/ 470 h 582"/>
                <a:gd name="T4" fmla="*/ 567 w 660"/>
                <a:gd name="T5" fmla="*/ 582 h 582"/>
                <a:gd name="T6" fmla="*/ 0 w 660"/>
                <a:gd name="T7" fmla="*/ 111 h 582"/>
                <a:gd name="T8" fmla="*/ 93 w 660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582">
                  <a:moveTo>
                    <a:pt x="93" y="0"/>
                  </a:moveTo>
                  <a:lnTo>
                    <a:pt x="660" y="470"/>
                  </a:lnTo>
                  <a:lnTo>
                    <a:pt x="567" y="582"/>
                  </a:lnTo>
                  <a:lnTo>
                    <a:pt x="0" y="111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77667EF9-9EC3-0F4C-9B28-A7CF7D1F50C6}"/>
              </a:ext>
            </a:extLst>
          </p:cNvPr>
          <p:cNvGrpSpPr/>
          <p:nvPr/>
        </p:nvGrpSpPr>
        <p:grpSpPr>
          <a:xfrm>
            <a:off x="3429000" y="2233751"/>
            <a:ext cx="3297238" cy="1863725"/>
            <a:chOff x="3603625" y="2459038"/>
            <a:chExt cx="3297238" cy="1863725"/>
          </a:xfrm>
          <a:solidFill>
            <a:schemeClr val="accent2"/>
          </a:solidFill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DA30B63A-842E-9542-A443-BC46D920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2922588"/>
              <a:ext cx="1401763" cy="140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920B7E7-0D7C-B54B-B4E7-DE2ADCAE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25" y="2459038"/>
              <a:ext cx="1166813" cy="1168400"/>
            </a:xfrm>
            <a:custGeom>
              <a:avLst/>
              <a:gdLst>
                <a:gd name="T0" fmla="*/ 501 w 556"/>
                <a:gd name="T1" fmla="*/ 178 h 557"/>
                <a:gd name="T2" fmla="*/ 178 w 556"/>
                <a:gd name="T3" fmla="*/ 56 h 557"/>
                <a:gd name="T4" fmla="*/ 55 w 556"/>
                <a:gd name="T5" fmla="*/ 379 h 557"/>
                <a:gd name="T6" fmla="*/ 378 w 556"/>
                <a:gd name="T7" fmla="*/ 501 h 557"/>
                <a:gd name="T8" fmla="*/ 501 w 556"/>
                <a:gd name="T9" fmla="*/ 178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557">
                  <a:moveTo>
                    <a:pt x="501" y="178"/>
                  </a:moveTo>
                  <a:cubicBezTo>
                    <a:pt x="445" y="55"/>
                    <a:pt x="301" y="0"/>
                    <a:pt x="178" y="56"/>
                  </a:cubicBezTo>
                  <a:cubicBezTo>
                    <a:pt x="55" y="111"/>
                    <a:pt x="0" y="256"/>
                    <a:pt x="55" y="379"/>
                  </a:cubicBezTo>
                  <a:cubicBezTo>
                    <a:pt x="111" y="502"/>
                    <a:pt x="255" y="557"/>
                    <a:pt x="378" y="501"/>
                  </a:cubicBezTo>
                  <a:cubicBezTo>
                    <a:pt x="501" y="446"/>
                    <a:pt x="556" y="301"/>
                    <a:pt x="50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EB4C94A-4DC9-5A4C-829F-44EE6EBA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2970213"/>
              <a:ext cx="1647825" cy="590550"/>
            </a:xfrm>
            <a:custGeom>
              <a:avLst/>
              <a:gdLst>
                <a:gd name="T0" fmla="*/ 1005 w 1038"/>
                <a:gd name="T1" fmla="*/ 372 h 372"/>
                <a:gd name="T2" fmla="*/ 0 w 1038"/>
                <a:gd name="T3" fmla="*/ 141 h 372"/>
                <a:gd name="T4" fmla="*/ 33 w 1038"/>
                <a:gd name="T5" fmla="*/ 0 h 372"/>
                <a:gd name="T6" fmla="*/ 1038 w 1038"/>
                <a:gd name="T7" fmla="*/ 232 h 372"/>
                <a:gd name="T8" fmla="*/ 1005 w 1038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372">
                  <a:moveTo>
                    <a:pt x="1005" y="372"/>
                  </a:moveTo>
                  <a:lnTo>
                    <a:pt x="0" y="141"/>
                  </a:lnTo>
                  <a:lnTo>
                    <a:pt x="33" y="0"/>
                  </a:lnTo>
                  <a:lnTo>
                    <a:pt x="1038" y="232"/>
                  </a:lnTo>
                  <a:lnTo>
                    <a:pt x="1005" y="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B475A1FB-9470-BA44-B78F-2212AC007734}"/>
              </a:ext>
            </a:extLst>
          </p:cNvPr>
          <p:cNvGrpSpPr/>
          <p:nvPr/>
        </p:nvGrpSpPr>
        <p:grpSpPr>
          <a:xfrm>
            <a:off x="3895725" y="3102113"/>
            <a:ext cx="2422525" cy="2274888"/>
            <a:chOff x="4070350" y="3327400"/>
            <a:chExt cx="2422525" cy="2274888"/>
          </a:xfrm>
          <a:solidFill>
            <a:schemeClr val="accent1"/>
          </a:solidFill>
        </p:grpSpPr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C5A47350-6786-C442-A673-5E1DA0A62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0" y="3327400"/>
              <a:ext cx="587375" cy="588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8C09C0-0034-C447-B168-50B66719D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4562475"/>
              <a:ext cx="1036638" cy="1039813"/>
            </a:xfrm>
            <a:custGeom>
              <a:avLst/>
              <a:gdLst>
                <a:gd name="T0" fmla="*/ 491 w 494"/>
                <a:gd name="T1" fmla="*/ 242 h 495"/>
                <a:gd name="T2" fmla="*/ 242 w 494"/>
                <a:gd name="T3" fmla="*/ 3 h 495"/>
                <a:gd name="T4" fmla="*/ 3 w 494"/>
                <a:gd name="T5" fmla="*/ 253 h 495"/>
                <a:gd name="T6" fmla="*/ 252 w 494"/>
                <a:gd name="T7" fmla="*/ 492 h 495"/>
                <a:gd name="T8" fmla="*/ 491 w 494"/>
                <a:gd name="T9" fmla="*/ 24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495">
                  <a:moveTo>
                    <a:pt x="491" y="242"/>
                  </a:moveTo>
                  <a:cubicBezTo>
                    <a:pt x="488" y="107"/>
                    <a:pt x="377" y="0"/>
                    <a:pt x="242" y="3"/>
                  </a:cubicBezTo>
                  <a:cubicBezTo>
                    <a:pt x="107" y="6"/>
                    <a:pt x="0" y="118"/>
                    <a:pt x="3" y="253"/>
                  </a:cubicBezTo>
                  <a:cubicBezTo>
                    <a:pt x="6" y="388"/>
                    <a:pt x="117" y="495"/>
                    <a:pt x="252" y="492"/>
                  </a:cubicBezTo>
                  <a:cubicBezTo>
                    <a:pt x="387" y="489"/>
                    <a:pt x="494" y="377"/>
                    <a:pt x="491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2244C6-8224-BA40-A53E-8CFE51E8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988" y="3590925"/>
              <a:ext cx="1363663" cy="1277938"/>
            </a:xfrm>
            <a:custGeom>
              <a:avLst/>
              <a:gdLst>
                <a:gd name="T0" fmla="*/ 859 w 859"/>
                <a:gd name="T1" fmla="*/ 105 h 805"/>
                <a:gd name="T2" fmla="*/ 98 w 859"/>
                <a:gd name="T3" fmla="*/ 805 h 805"/>
                <a:gd name="T4" fmla="*/ 0 w 859"/>
                <a:gd name="T5" fmla="*/ 698 h 805"/>
                <a:gd name="T6" fmla="*/ 761 w 859"/>
                <a:gd name="T7" fmla="*/ 0 h 805"/>
                <a:gd name="T8" fmla="*/ 859 w 859"/>
                <a:gd name="T9" fmla="*/ 10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" h="805">
                  <a:moveTo>
                    <a:pt x="859" y="105"/>
                  </a:moveTo>
                  <a:lnTo>
                    <a:pt x="98" y="805"/>
                  </a:lnTo>
                  <a:lnTo>
                    <a:pt x="0" y="698"/>
                  </a:lnTo>
                  <a:lnTo>
                    <a:pt x="761" y="0"/>
                  </a:lnTo>
                  <a:lnTo>
                    <a:pt x="859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3442E128-3F98-6F44-863F-508513B210DC}"/>
              </a:ext>
            </a:extLst>
          </p:cNvPr>
          <p:cNvGrpSpPr/>
          <p:nvPr/>
        </p:nvGrpSpPr>
        <p:grpSpPr>
          <a:xfrm>
            <a:off x="4225414" y="4612613"/>
            <a:ext cx="367133" cy="536579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5926C5E-9418-7D42-A320-3E62D0B1F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E6233C01-C5DC-5B4E-BC78-1E8BAABC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07F26EFA-A560-204F-9302-00BD04F43BF0}"/>
              </a:ext>
            </a:extLst>
          </p:cNvPr>
          <p:cNvGrpSpPr/>
          <p:nvPr/>
        </p:nvGrpSpPr>
        <p:grpSpPr>
          <a:xfrm>
            <a:off x="3748564" y="2577949"/>
            <a:ext cx="534813" cy="503043"/>
            <a:chOff x="8106304" y="3879322"/>
            <a:chExt cx="481012" cy="452438"/>
          </a:xfrm>
          <a:solidFill>
            <a:schemeClr val="bg1"/>
          </a:solidFill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7CA61FF5-A44C-ED4E-90BB-800D3469F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327784D0-D749-1847-B357-4E30A1298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7C7BF1E0-3198-5949-8742-B5E65EC1EE3F}"/>
              </a:ext>
            </a:extLst>
          </p:cNvPr>
          <p:cNvGrpSpPr/>
          <p:nvPr/>
        </p:nvGrpSpPr>
        <p:grpSpPr>
          <a:xfrm>
            <a:off x="7467953" y="4554572"/>
            <a:ext cx="624770" cy="517725"/>
            <a:chOff x="-1587" y="1789113"/>
            <a:chExt cx="963613" cy="798512"/>
          </a:xfrm>
          <a:solidFill>
            <a:schemeClr val="bg1"/>
          </a:solidFill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57C8E5B-86DA-9D43-9D23-5DF0DFFA9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1789113"/>
              <a:ext cx="963613" cy="798512"/>
            </a:xfrm>
            <a:custGeom>
              <a:avLst/>
              <a:gdLst>
                <a:gd name="T0" fmla="*/ 174 w 256"/>
                <a:gd name="T1" fmla="*/ 16 h 212"/>
                <a:gd name="T2" fmla="*/ 240 w 256"/>
                <a:gd name="T3" fmla="*/ 82 h 212"/>
                <a:gd name="T4" fmla="*/ 240 w 256"/>
                <a:gd name="T5" fmla="*/ 85 h 212"/>
                <a:gd name="T6" fmla="*/ 174 w 256"/>
                <a:gd name="T7" fmla="*/ 148 h 212"/>
                <a:gd name="T8" fmla="*/ 136 w 256"/>
                <a:gd name="T9" fmla="*/ 148 h 212"/>
                <a:gd name="T10" fmla="*/ 75 w 256"/>
                <a:gd name="T11" fmla="*/ 195 h 212"/>
                <a:gd name="T12" fmla="*/ 82 w 256"/>
                <a:gd name="T13" fmla="*/ 149 h 212"/>
                <a:gd name="T14" fmla="*/ 16 w 256"/>
                <a:gd name="T15" fmla="*/ 85 h 212"/>
                <a:gd name="T16" fmla="*/ 16 w 256"/>
                <a:gd name="T17" fmla="*/ 82 h 212"/>
                <a:gd name="T18" fmla="*/ 83 w 256"/>
                <a:gd name="T19" fmla="*/ 16 h 212"/>
                <a:gd name="T20" fmla="*/ 172 w 256"/>
                <a:gd name="T21" fmla="*/ 16 h 212"/>
                <a:gd name="T22" fmla="*/ 174 w 256"/>
                <a:gd name="T23" fmla="*/ 0 h 212"/>
                <a:gd name="T24" fmla="*/ 83 w 256"/>
                <a:gd name="T25" fmla="*/ 0 h 212"/>
                <a:gd name="T26" fmla="*/ 0 w 256"/>
                <a:gd name="T27" fmla="*/ 82 h 212"/>
                <a:gd name="T28" fmla="*/ 0 w 256"/>
                <a:gd name="T29" fmla="*/ 85 h 212"/>
                <a:gd name="T30" fmla="*/ 63 w 256"/>
                <a:gd name="T31" fmla="*/ 164 h 212"/>
                <a:gd name="T32" fmla="*/ 59 w 256"/>
                <a:gd name="T33" fmla="*/ 193 h 212"/>
                <a:gd name="T34" fmla="*/ 66 w 256"/>
                <a:gd name="T35" fmla="*/ 209 h 212"/>
                <a:gd name="T36" fmla="*/ 75 w 256"/>
                <a:gd name="T37" fmla="*/ 212 h 212"/>
                <a:gd name="T38" fmla="*/ 84 w 256"/>
                <a:gd name="T39" fmla="*/ 208 h 212"/>
                <a:gd name="T40" fmla="*/ 141 w 256"/>
                <a:gd name="T41" fmla="*/ 164 h 212"/>
                <a:gd name="T42" fmla="*/ 174 w 256"/>
                <a:gd name="T43" fmla="*/ 164 h 212"/>
                <a:gd name="T44" fmla="*/ 256 w 256"/>
                <a:gd name="T45" fmla="*/ 85 h 212"/>
                <a:gd name="T46" fmla="*/ 256 w 256"/>
                <a:gd name="T47" fmla="*/ 82 h 212"/>
                <a:gd name="T48" fmla="*/ 174 w 256"/>
                <a:gd name="T4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12">
                  <a:moveTo>
                    <a:pt x="174" y="16"/>
                  </a:moveTo>
                  <a:cubicBezTo>
                    <a:pt x="210" y="16"/>
                    <a:pt x="240" y="46"/>
                    <a:pt x="240" y="82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40" y="121"/>
                    <a:pt x="210" y="148"/>
                    <a:pt x="174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46" y="149"/>
                    <a:pt x="16" y="121"/>
                    <a:pt x="16" y="8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46"/>
                    <a:pt x="47" y="16"/>
                    <a:pt x="83" y="16"/>
                  </a:cubicBezTo>
                  <a:cubicBezTo>
                    <a:pt x="172" y="16"/>
                    <a:pt x="172" y="16"/>
                    <a:pt x="172" y="16"/>
                  </a:cubicBezTo>
                  <a:moveTo>
                    <a:pt x="17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8" y="0"/>
                    <a:pt x="0" y="37"/>
                    <a:pt x="0" y="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23"/>
                    <a:pt x="28" y="155"/>
                    <a:pt x="63" y="164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58" y="200"/>
                    <a:pt x="61" y="206"/>
                    <a:pt x="66" y="209"/>
                  </a:cubicBezTo>
                  <a:cubicBezTo>
                    <a:pt x="69" y="211"/>
                    <a:pt x="72" y="212"/>
                    <a:pt x="75" y="212"/>
                  </a:cubicBezTo>
                  <a:cubicBezTo>
                    <a:pt x="78" y="212"/>
                    <a:pt x="82" y="210"/>
                    <a:pt x="84" y="208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219" y="164"/>
                    <a:pt x="256" y="130"/>
                    <a:pt x="256" y="85"/>
                  </a:cubicBezTo>
                  <a:cubicBezTo>
                    <a:pt x="256" y="82"/>
                    <a:pt x="256" y="82"/>
                    <a:pt x="256" y="82"/>
                  </a:cubicBezTo>
                  <a:cubicBezTo>
                    <a:pt x="256" y="37"/>
                    <a:pt x="219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BE5421-47A4-2341-82E4-D32B49AC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1901825"/>
              <a:ext cx="58738" cy="33337"/>
            </a:xfrm>
            <a:custGeom>
              <a:avLst/>
              <a:gdLst>
                <a:gd name="T0" fmla="*/ 4 w 16"/>
                <a:gd name="T1" fmla="*/ 9 h 9"/>
                <a:gd name="T2" fmla="*/ 0 w 16"/>
                <a:gd name="T3" fmla="*/ 5 h 9"/>
                <a:gd name="T4" fmla="*/ 4 w 16"/>
                <a:gd name="T5" fmla="*/ 1 h 9"/>
                <a:gd name="T6" fmla="*/ 12 w 16"/>
                <a:gd name="T7" fmla="*/ 0 h 9"/>
                <a:gd name="T8" fmla="*/ 16 w 16"/>
                <a:gd name="T9" fmla="*/ 4 h 9"/>
                <a:gd name="T10" fmla="*/ 12 w 16"/>
                <a:gd name="T11" fmla="*/ 8 h 9"/>
                <a:gd name="T12" fmla="*/ 5 w 16"/>
                <a:gd name="T13" fmla="*/ 9 h 9"/>
                <a:gd name="T14" fmla="*/ 4 w 16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4" y="9"/>
                  </a:moveTo>
                  <a:cubicBezTo>
                    <a:pt x="3" y="9"/>
                    <a:pt x="1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8"/>
                    <a:pt x="12" y="8"/>
                  </a:cubicBezTo>
                  <a:cubicBezTo>
                    <a:pt x="10" y="8"/>
                    <a:pt x="7" y="8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627861A-8D2C-C546-AF18-163DD5D90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1" y="1912938"/>
              <a:ext cx="131763" cy="192087"/>
            </a:xfrm>
            <a:custGeom>
              <a:avLst/>
              <a:gdLst>
                <a:gd name="T0" fmla="*/ 4 w 35"/>
                <a:gd name="T1" fmla="*/ 51 h 51"/>
                <a:gd name="T2" fmla="*/ 0 w 35"/>
                <a:gd name="T3" fmla="*/ 47 h 51"/>
                <a:gd name="T4" fmla="*/ 0 w 35"/>
                <a:gd name="T5" fmla="*/ 46 h 51"/>
                <a:gd name="T6" fmla="*/ 29 w 35"/>
                <a:gd name="T7" fmla="*/ 0 h 51"/>
                <a:gd name="T8" fmla="*/ 34 w 35"/>
                <a:gd name="T9" fmla="*/ 2 h 51"/>
                <a:gd name="T10" fmla="*/ 32 w 35"/>
                <a:gd name="T11" fmla="*/ 8 h 51"/>
                <a:gd name="T12" fmla="*/ 8 w 35"/>
                <a:gd name="T13" fmla="*/ 46 h 51"/>
                <a:gd name="T14" fmla="*/ 8 w 35"/>
                <a:gd name="T15" fmla="*/ 47 h 51"/>
                <a:gd name="T16" fmla="*/ 4 w 35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1">
                  <a:moveTo>
                    <a:pt x="4" y="51"/>
                  </a:moveTo>
                  <a:cubicBezTo>
                    <a:pt x="2" y="51"/>
                    <a:pt x="0" y="49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12" y="8"/>
                    <a:pt x="29" y="0"/>
                  </a:cubicBezTo>
                  <a:cubicBezTo>
                    <a:pt x="31" y="0"/>
                    <a:pt x="34" y="0"/>
                    <a:pt x="34" y="2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18" y="14"/>
                    <a:pt x="8" y="30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9"/>
                    <a:pt x="6" y="51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06010DC-F617-1844-88C5-45D714794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776" y="2052638"/>
              <a:ext cx="134938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B59BF7F-0D36-F142-AA24-1C3843756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163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177E21E3-16E7-9C45-A62C-654E7C6F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138" y="2052638"/>
              <a:ext cx="136525" cy="134937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3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3" y="28"/>
                    <a:pt x="28" y="24"/>
                    <a:pt x="28" y="18"/>
                  </a:cubicBezTo>
                  <a:cubicBezTo>
                    <a:pt x="28" y="13"/>
                    <a:pt x="23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1" name="Group 40">
            <a:extLst>
              <a:ext uri="{FF2B5EF4-FFF2-40B4-BE49-F238E27FC236}">
                <a16:creationId xmlns:a16="http://schemas.microsoft.com/office/drawing/2014/main" id="{BAEA75B5-E520-5C4B-842C-291318B2DF2C}"/>
              </a:ext>
            </a:extLst>
          </p:cNvPr>
          <p:cNvGrpSpPr/>
          <p:nvPr/>
        </p:nvGrpSpPr>
        <p:grpSpPr>
          <a:xfrm>
            <a:off x="7911744" y="2801127"/>
            <a:ext cx="568350" cy="490687"/>
            <a:chOff x="4243916" y="1937810"/>
            <a:chExt cx="511175" cy="441325"/>
          </a:xfrm>
          <a:solidFill>
            <a:schemeClr val="bg1"/>
          </a:solidFill>
        </p:grpSpPr>
        <p:sp>
          <p:nvSpPr>
            <p:cNvPr id="32" name="Freeform 69">
              <a:extLst>
                <a:ext uri="{FF2B5EF4-FFF2-40B4-BE49-F238E27FC236}">
                  <a16:creationId xmlns:a16="http://schemas.microsoft.com/office/drawing/2014/main" id="{40B1DD3E-4257-DA46-9505-B501082EC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3916" y="1937810"/>
              <a:ext cx="511175" cy="441325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3" name="Freeform 70">
              <a:extLst>
                <a:ext uri="{FF2B5EF4-FFF2-40B4-BE49-F238E27FC236}">
                  <a16:creationId xmlns:a16="http://schemas.microsoft.com/office/drawing/2014/main" id="{9050D873-EDAD-004D-A2B9-DEE527A42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816" y="2028297"/>
              <a:ext cx="71437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Rectangle 29">
            <a:extLst>
              <a:ext uri="{FF2B5EF4-FFF2-40B4-BE49-F238E27FC236}">
                <a16:creationId xmlns:a16="http://schemas.microsoft.com/office/drawing/2014/main" id="{0475485D-FFBA-724D-95B7-0E8F197D5E62}"/>
              </a:ext>
            </a:extLst>
          </p:cNvPr>
          <p:cNvSpPr/>
          <p:nvPr/>
        </p:nvSpPr>
        <p:spPr>
          <a:xfrm>
            <a:off x="9051569" y="2744926"/>
            <a:ext cx="2594538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以陌生電話開發</a:t>
            </a:r>
          </a:p>
          <a:p>
            <a:pPr lvl="0">
              <a:lnSpc>
                <a:spcPts val="2000"/>
              </a:lnSpc>
              <a:defRPr/>
            </a:pPr>
            <a:endParaRPr lang="zh-TW" altLang="en-US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A0F8A275-1356-6B4D-B5C0-CAAFD11B7691}"/>
              </a:ext>
            </a:extLst>
          </p:cNvPr>
          <p:cNvSpPr/>
          <p:nvPr/>
        </p:nvSpPr>
        <p:spPr>
          <a:xfrm>
            <a:off x="9051569" y="2441769"/>
            <a:ext cx="1459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猜猜我是誰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96581A7-FCF2-5842-81F9-BC9EBDE4BCF8}"/>
              </a:ext>
            </a:extLst>
          </p:cNvPr>
          <p:cNvSpPr/>
          <p:nvPr/>
        </p:nvSpPr>
        <p:spPr>
          <a:xfrm>
            <a:off x="8493478" y="4575735"/>
            <a:ext cx="2594538" cy="84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透過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LINE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發送「領飆股」、「券商推薦」等投資簡訊連結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84075AA0-47C3-1F4E-8C51-FADC7950E8F5}"/>
              </a:ext>
            </a:extLst>
          </p:cNvPr>
          <p:cNvSpPr/>
          <p:nvPr/>
        </p:nvSpPr>
        <p:spPr>
          <a:xfrm>
            <a:off x="8493478" y="4272578"/>
            <a:ext cx="1914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假投資／黃金投資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5B323F9E-1865-3F49-896B-64A555B1D074}"/>
              </a:ext>
            </a:extLst>
          </p:cNvPr>
          <p:cNvSpPr/>
          <p:nvPr/>
        </p:nvSpPr>
        <p:spPr>
          <a:xfrm>
            <a:off x="983283" y="4627650"/>
            <a:ext cx="2594538" cy="84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將軍／戰地醫師</a:t>
            </a:r>
          </a:p>
          <a:p>
            <a:pPr marL="171450" lvl="0" indent="-171450" algn="r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為了來臺灣一起生活所以需要比特幣</a:t>
            </a: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216E99D1-9906-C14F-A73C-FEE27D02B48E}"/>
              </a:ext>
            </a:extLst>
          </p:cNvPr>
          <p:cNvSpPr/>
          <p:nvPr/>
        </p:nvSpPr>
        <p:spPr>
          <a:xfrm>
            <a:off x="1868782" y="4324493"/>
            <a:ext cx="1705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戀愛詐騙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B88ACFE1-0E97-7C45-B20A-E1DA6315B8AB}"/>
              </a:ext>
            </a:extLst>
          </p:cNvPr>
          <p:cNvSpPr/>
          <p:nvPr/>
        </p:nvSpPr>
        <p:spPr>
          <a:xfrm>
            <a:off x="638441" y="2501080"/>
            <a:ext cx="2594538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電話費沒繳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+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轉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165</a:t>
            </a:r>
          </a:p>
          <a:p>
            <a:pPr lvl="0" algn="r">
              <a:lnSpc>
                <a:spcPts val="2000"/>
              </a:lnSpc>
              <a:defRPr/>
            </a:pP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→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要求配合調查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→假傳票</a:t>
            </a:r>
          </a:p>
          <a:p>
            <a:pPr lvl="0" algn="r">
              <a:lnSpc>
                <a:spcPts val="2000"/>
              </a:lnSpc>
              <a:defRPr/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108035CC-C6AB-1D45-A66D-03EFF12299B1}"/>
              </a:ext>
            </a:extLst>
          </p:cNvPr>
          <p:cNvSpPr/>
          <p:nvPr/>
        </p:nvSpPr>
        <p:spPr>
          <a:xfrm>
            <a:off x="2137436" y="2197923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假檢警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 algn="r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51798B5D-4A7A-389F-D987-677199C04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1" t="52847" r="36831" b="21757"/>
          <a:stretch/>
        </p:blipFill>
        <p:spPr>
          <a:xfrm>
            <a:off x="688681" y="2070289"/>
            <a:ext cx="10814637" cy="3182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2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D47C19-6C91-8798-581F-8466AA118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3" t="25055" r="10659" b="12527"/>
          <a:stretch/>
        </p:blipFill>
        <p:spPr>
          <a:xfrm>
            <a:off x="0" y="-1"/>
            <a:ext cx="12100478" cy="67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65CCF6-EACF-FB24-8296-292D70ABC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1" t="24616" r="10577" b="13113"/>
          <a:stretch/>
        </p:blipFill>
        <p:spPr>
          <a:xfrm>
            <a:off x="-1" y="0"/>
            <a:ext cx="1223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6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AE6152-58DE-737C-0DE0-D2E2DF1B4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33" t="24908" r="10247" b="12088"/>
          <a:stretch/>
        </p:blipFill>
        <p:spPr>
          <a:xfrm>
            <a:off x="0" y="110532"/>
            <a:ext cx="12270443" cy="69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">
            <a:extLst>
              <a:ext uri="{FF2B5EF4-FFF2-40B4-BE49-F238E27FC236}">
                <a16:creationId xmlns:a16="http://schemas.microsoft.com/office/drawing/2014/main" id="{C5FABB77-F0CC-4893-9346-9507393DFEF7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A56851F-69F4-464B-94A0-A945D65D6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6" name="椭圆 5">
              <a:extLst>
                <a:ext uri="{FF2B5EF4-FFF2-40B4-BE49-F238E27FC236}">
                  <a16:creationId xmlns:a16="http://schemas.microsoft.com/office/drawing/2014/main" id="{300F6300-31C5-4CF4-A1FF-CFEBB57B6FE6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971AC8A-FE3A-4419-B0D2-2EB7CAEB2D54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DBB6C97-A402-41E3-B58F-93AF486E5BB5}"/>
                </a:ext>
              </a:extLst>
            </p:cNvPr>
            <p:cNvSpPr txBox="1"/>
            <p:nvPr/>
          </p:nvSpPr>
          <p:spPr>
            <a:xfrm>
              <a:off x="1088556" y="381405"/>
              <a:ext cx="483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關於詐欺罪－這樣算詐欺嗎？</a:t>
              </a:r>
            </a:p>
          </p:txBody>
        </p:sp>
      </p:grpSp>
      <p:grpSp>
        <p:nvGrpSpPr>
          <p:cNvPr id="2" name="Group 58">
            <a:extLst>
              <a:ext uri="{FF2B5EF4-FFF2-40B4-BE49-F238E27FC236}">
                <a16:creationId xmlns:a16="http://schemas.microsoft.com/office/drawing/2014/main" id="{273C17AF-EA17-3F49-96E5-F9E373CC6311}"/>
              </a:ext>
            </a:extLst>
          </p:cNvPr>
          <p:cNvGrpSpPr/>
          <p:nvPr/>
        </p:nvGrpSpPr>
        <p:grpSpPr>
          <a:xfrm>
            <a:off x="1447801" y="2005061"/>
            <a:ext cx="2309813" cy="1924050"/>
            <a:chOff x="1447801" y="2466975"/>
            <a:chExt cx="2309813" cy="19240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6BE1EF7-F090-4942-BA70-0C7CCEBD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9" y="2549525"/>
              <a:ext cx="2290763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12D13B0-E97C-914B-A031-8928D1C7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1" y="2466975"/>
              <a:ext cx="2309813" cy="1795463"/>
            </a:xfrm>
            <a:custGeom>
              <a:avLst/>
              <a:gdLst>
                <a:gd name="T0" fmla="*/ 604 w 615"/>
                <a:gd name="T1" fmla="*/ 216 h 476"/>
                <a:gd name="T2" fmla="*/ 604 w 615"/>
                <a:gd name="T3" fmla="*/ 260 h 476"/>
                <a:gd name="T4" fmla="*/ 443 w 615"/>
                <a:gd name="T5" fmla="*/ 452 h 476"/>
                <a:gd name="T6" fmla="*/ 391 w 615"/>
                <a:gd name="T7" fmla="*/ 476 h 476"/>
                <a:gd name="T8" fmla="*/ 25 w 615"/>
                <a:gd name="T9" fmla="*/ 476 h 476"/>
                <a:gd name="T10" fmla="*/ 4 w 615"/>
                <a:gd name="T11" fmla="*/ 463 h 476"/>
                <a:gd name="T12" fmla="*/ 7 w 615"/>
                <a:gd name="T13" fmla="*/ 439 h 476"/>
                <a:gd name="T14" fmla="*/ 158 w 615"/>
                <a:gd name="T15" fmla="*/ 260 h 476"/>
                <a:gd name="T16" fmla="*/ 158 w 615"/>
                <a:gd name="T17" fmla="*/ 216 h 476"/>
                <a:gd name="T18" fmla="*/ 7 w 615"/>
                <a:gd name="T19" fmla="*/ 37 h 476"/>
                <a:gd name="T20" fmla="*/ 4 w 615"/>
                <a:gd name="T21" fmla="*/ 13 h 476"/>
                <a:gd name="T22" fmla="*/ 25 w 615"/>
                <a:gd name="T23" fmla="*/ 0 h 476"/>
                <a:gd name="T24" fmla="*/ 391 w 615"/>
                <a:gd name="T25" fmla="*/ 0 h 476"/>
                <a:gd name="T26" fmla="*/ 443 w 615"/>
                <a:gd name="T27" fmla="*/ 24 h 476"/>
                <a:gd name="T28" fmla="*/ 604 w 615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476">
                  <a:moveTo>
                    <a:pt x="604" y="216"/>
                  </a:moveTo>
                  <a:cubicBezTo>
                    <a:pt x="615" y="229"/>
                    <a:pt x="615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5" y="476"/>
                    <a:pt x="25" y="476"/>
                    <a:pt x="25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2" y="445"/>
                    <a:pt x="7" y="439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8" y="247"/>
                    <a:pt x="168" y="229"/>
                    <a:pt x="158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0"/>
                    <a:pt x="0" y="21"/>
                    <a:pt x="4" y="13"/>
                  </a:cubicBezTo>
                  <a:cubicBezTo>
                    <a:pt x="8" y="5"/>
                    <a:pt x="16" y="0"/>
                    <a:pt x="2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Shape 2723">
              <a:extLst>
                <a:ext uri="{FF2B5EF4-FFF2-40B4-BE49-F238E27FC236}">
                  <a16:creationId xmlns:a16="http://schemas.microsoft.com/office/drawing/2014/main" id="{8CAE7B35-4849-9946-82CF-C9FB0134E874}"/>
                </a:ext>
              </a:extLst>
            </p:cNvPr>
            <p:cNvSpPr/>
            <p:nvPr/>
          </p:nvSpPr>
          <p:spPr>
            <a:xfrm>
              <a:off x="2601119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id="{E56087AC-626D-D447-83E4-BE3113289C12}"/>
              </a:ext>
            </a:extLst>
          </p:cNvPr>
          <p:cNvGrpSpPr/>
          <p:nvPr/>
        </p:nvGrpSpPr>
        <p:grpSpPr>
          <a:xfrm>
            <a:off x="3779839" y="2005061"/>
            <a:ext cx="2305050" cy="1924050"/>
            <a:chOff x="3779839" y="2466975"/>
            <a:chExt cx="2305050" cy="1924050"/>
          </a:xfrm>
        </p:grpSpPr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6FDE916E-8A24-A34D-9BAD-9E0F5D3D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6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1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2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1" y="431"/>
                    <a:pt x="21" y="431"/>
                    <a:pt x="21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0" y="472"/>
                    <a:pt x="2" y="475"/>
                  </a:cubicBezTo>
                  <a:cubicBezTo>
                    <a:pt x="6" y="483"/>
                    <a:pt x="14" y="488"/>
                    <a:pt x="22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C748F18C-A628-F54F-876A-B1C54F208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9" y="2466975"/>
              <a:ext cx="2305050" cy="1795463"/>
            </a:xfrm>
            <a:custGeom>
              <a:avLst/>
              <a:gdLst>
                <a:gd name="T0" fmla="*/ 604 w 614"/>
                <a:gd name="T1" fmla="*/ 216 h 476"/>
                <a:gd name="T2" fmla="*/ 604 w 614"/>
                <a:gd name="T3" fmla="*/ 260 h 476"/>
                <a:gd name="T4" fmla="*/ 443 w 614"/>
                <a:gd name="T5" fmla="*/ 452 h 476"/>
                <a:gd name="T6" fmla="*/ 391 w 614"/>
                <a:gd name="T7" fmla="*/ 476 h 476"/>
                <a:gd name="T8" fmla="*/ 24 w 614"/>
                <a:gd name="T9" fmla="*/ 476 h 476"/>
                <a:gd name="T10" fmla="*/ 4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4 w 614"/>
                <a:gd name="T21" fmla="*/ 13 h 476"/>
                <a:gd name="T22" fmla="*/ 24 w 614"/>
                <a:gd name="T23" fmla="*/ 0 h 476"/>
                <a:gd name="T24" fmla="*/ 391 w 614"/>
                <a:gd name="T25" fmla="*/ 0 h 476"/>
                <a:gd name="T26" fmla="*/ 443 w 614"/>
                <a:gd name="T27" fmla="*/ 24 h 476"/>
                <a:gd name="T28" fmla="*/ 604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4" y="216"/>
                  </a:moveTo>
                  <a:cubicBezTo>
                    <a:pt x="614" y="229"/>
                    <a:pt x="614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4" y="13"/>
                  </a:cubicBezTo>
                  <a:cubicBezTo>
                    <a:pt x="8" y="5"/>
                    <a:pt x="16" y="0"/>
                    <a:pt x="24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Shape 2778">
              <a:extLst>
                <a:ext uri="{FF2B5EF4-FFF2-40B4-BE49-F238E27FC236}">
                  <a16:creationId xmlns:a16="http://schemas.microsoft.com/office/drawing/2014/main" id="{19089219-0D2E-0D4D-A1BA-017541CB9F54}"/>
                </a:ext>
              </a:extLst>
            </p:cNvPr>
            <p:cNvSpPr/>
            <p:nvPr/>
          </p:nvSpPr>
          <p:spPr>
            <a:xfrm>
              <a:off x="4932363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12" name="Group 68">
            <a:extLst>
              <a:ext uri="{FF2B5EF4-FFF2-40B4-BE49-F238E27FC236}">
                <a16:creationId xmlns:a16="http://schemas.microsoft.com/office/drawing/2014/main" id="{041A690C-09FF-C245-9575-FFE1C7C6BB3E}"/>
              </a:ext>
            </a:extLst>
          </p:cNvPr>
          <p:cNvGrpSpPr/>
          <p:nvPr/>
        </p:nvGrpSpPr>
        <p:grpSpPr>
          <a:xfrm>
            <a:off x="6110289" y="2005061"/>
            <a:ext cx="2306638" cy="1924050"/>
            <a:chOff x="6110289" y="2466975"/>
            <a:chExt cx="2306638" cy="192405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4C412E0-5ED5-654C-A2B2-7D8CA605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1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6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6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8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744402E-27C2-8E4F-A7A3-444F4FC2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9" y="2466975"/>
              <a:ext cx="2306638" cy="1795463"/>
            </a:xfrm>
            <a:custGeom>
              <a:avLst/>
              <a:gdLst>
                <a:gd name="T0" fmla="*/ 603 w 614"/>
                <a:gd name="T1" fmla="*/ 216 h 476"/>
                <a:gd name="T2" fmla="*/ 603 w 614"/>
                <a:gd name="T3" fmla="*/ 260 h 476"/>
                <a:gd name="T4" fmla="*/ 442 w 614"/>
                <a:gd name="T5" fmla="*/ 452 h 476"/>
                <a:gd name="T6" fmla="*/ 390 w 614"/>
                <a:gd name="T7" fmla="*/ 476 h 476"/>
                <a:gd name="T8" fmla="*/ 24 w 614"/>
                <a:gd name="T9" fmla="*/ 476 h 476"/>
                <a:gd name="T10" fmla="*/ 3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3 w 614"/>
                <a:gd name="T21" fmla="*/ 13 h 476"/>
                <a:gd name="T22" fmla="*/ 24 w 614"/>
                <a:gd name="T23" fmla="*/ 0 h 476"/>
                <a:gd name="T24" fmla="*/ 390 w 614"/>
                <a:gd name="T25" fmla="*/ 0 h 476"/>
                <a:gd name="T26" fmla="*/ 442 w 614"/>
                <a:gd name="T27" fmla="*/ 24 h 476"/>
                <a:gd name="T28" fmla="*/ 603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3" y="216"/>
                  </a:moveTo>
                  <a:cubicBezTo>
                    <a:pt x="614" y="229"/>
                    <a:pt x="614" y="247"/>
                    <a:pt x="603" y="260"/>
                  </a:cubicBezTo>
                  <a:cubicBezTo>
                    <a:pt x="442" y="452"/>
                    <a:pt x="442" y="452"/>
                    <a:pt x="442" y="452"/>
                  </a:cubicBezTo>
                  <a:cubicBezTo>
                    <a:pt x="429" y="467"/>
                    <a:pt x="410" y="476"/>
                    <a:pt x="390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5" y="476"/>
                    <a:pt x="7" y="471"/>
                    <a:pt x="3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7" y="247"/>
                    <a:pt x="167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3" y="13"/>
                  </a:cubicBezTo>
                  <a:cubicBezTo>
                    <a:pt x="7" y="5"/>
                    <a:pt x="15" y="0"/>
                    <a:pt x="24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0" y="0"/>
                    <a:pt x="429" y="9"/>
                    <a:pt x="442" y="24"/>
                  </a:cubicBezTo>
                  <a:lnTo>
                    <a:pt x="603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Shape 2773">
              <a:extLst>
                <a:ext uri="{FF2B5EF4-FFF2-40B4-BE49-F238E27FC236}">
                  <a16:creationId xmlns:a16="http://schemas.microsoft.com/office/drawing/2014/main" id="{1ED5BB7D-21E7-8844-8AE9-FE20A36479FA}"/>
                </a:ext>
              </a:extLst>
            </p:cNvPr>
            <p:cNvSpPr/>
            <p:nvPr/>
          </p:nvSpPr>
          <p:spPr>
            <a:xfrm>
              <a:off x="7229476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8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4909" y="12764"/>
                  </a:moveTo>
                  <a:cubicBezTo>
                    <a:pt x="5180" y="12764"/>
                    <a:pt x="5400" y="12544"/>
                    <a:pt x="5400" y="12273"/>
                  </a:cubicBezTo>
                  <a:cubicBezTo>
                    <a:pt x="5400" y="9290"/>
                    <a:pt x="7818" y="6873"/>
                    <a:pt x="10800" y="6873"/>
                  </a:cubicBezTo>
                  <a:cubicBezTo>
                    <a:pt x="13782" y="6873"/>
                    <a:pt x="16200" y="9290"/>
                    <a:pt x="16200" y="12273"/>
                  </a:cubicBezTo>
                  <a:cubicBezTo>
                    <a:pt x="16200" y="12544"/>
                    <a:pt x="16420" y="12764"/>
                    <a:pt x="16691" y="12764"/>
                  </a:cubicBezTo>
                  <a:cubicBezTo>
                    <a:pt x="16962" y="12764"/>
                    <a:pt x="17182" y="12544"/>
                    <a:pt x="17182" y="12273"/>
                  </a:cubicBezTo>
                  <a:cubicBezTo>
                    <a:pt x="17182" y="8748"/>
                    <a:pt x="14325" y="5891"/>
                    <a:pt x="10800" y="5891"/>
                  </a:cubicBezTo>
                  <a:cubicBezTo>
                    <a:pt x="7275" y="5891"/>
                    <a:pt x="4418" y="8748"/>
                    <a:pt x="4418" y="12273"/>
                  </a:cubicBezTo>
                  <a:cubicBezTo>
                    <a:pt x="4418" y="12544"/>
                    <a:pt x="4638" y="12764"/>
                    <a:pt x="4909" y="12764"/>
                  </a:cubicBezTo>
                  <a:moveTo>
                    <a:pt x="10800" y="11782"/>
                  </a:moveTo>
                  <a:cubicBezTo>
                    <a:pt x="10529" y="11782"/>
                    <a:pt x="10309" y="12002"/>
                    <a:pt x="10309" y="12273"/>
                  </a:cubicBezTo>
                  <a:cubicBezTo>
                    <a:pt x="10309" y="12544"/>
                    <a:pt x="10529" y="12764"/>
                    <a:pt x="10800" y="12764"/>
                  </a:cubicBezTo>
                  <a:cubicBezTo>
                    <a:pt x="11071" y="12764"/>
                    <a:pt x="11291" y="12544"/>
                    <a:pt x="11291" y="12273"/>
                  </a:cubicBezTo>
                  <a:cubicBezTo>
                    <a:pt x="11291" y="12002"/>
                    <a:pt x="11071" y="11782"/>
                    <a:pt x="10800" y="11782"/>
                  </a:cubicBezTo>
                  <a:moveTo>
                    <a:pt x="10800" y="8836"/>
                  </a:moveTo>
                  <a:cubicBezTo>
                    <a:pt x="8903" y="8836"/>
                    <a:pt x="7364" y="10375"/>
                    <a:pt x="7364" y="12273"/>
                  </a:cubicBezTo>
                  <a:cubicBezTo>
                    <a:pt x="7364" y="12544"/>
                    <a:pt x="7583" y="12764"/>
                    <a:pt x="7855" y="12764"/>
                  </a:cubicBezTo>
                  <a:cubicBezTo>
                    <a:pt x="8126" y="12764"/>
                    <a:pt x="8345" y="12544"/>
                    <a:pt x="8345" y="12273"/>
                  </a:cubicBezTo>
                  <a:cubicBezTo>
                    <a:pt x="8345" y="10917"/>
                    <a:pt x="9444" y="9818"/>
                    <a:pt x="10800" y="9818"/>
                  </a:cubicBezTo>
                  <a:cubicBezTo>
                    <a:pt x="12156" y="9818"/>
                    <a:pt x="13255" y="10917"/>
                    <a:pt x="13255" y="12273"/>
                  </a:cubicBezTo>
                  <a:cubicBezTo>
                    <a:pt x="13255" y="12544"/>
                    <a:pt x="13474" y="12764"/>
                    <a:pt x="13745" y="12764"/>
                  </a:cubicBezTo>
                  <a:cubicBezTo>
                    <a:pt x="14017" y="12764"/>
                    <a:pt x="14236" y="12544"/>
                    <a:pt x="14236" y="12273"/>
                  </a:cubicBezTo>
                  <a:cubicBezTo>
                    <a:pt x="14236" y="10375"/>
                    <a:pt x="12698" y="8836"/>
                    <a:pt x="108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思源黑体" panose="020B0500000000000000" pitchFamily="34" charset="-122"/>
                <a:ea typeface="思源黑体" panose="020B0500000000000000" pitchFamily="34" charset="-122"/>
                <a:cs typeface="Source Sans Pro Light" charset="0"/>
                <a:sym typeface="思源黑体" panose="020B0500000000000000" pitchFamily="34" charset="-122"/>
              </a:endParaRPr>
            </a:p>
          </p:txBody>
        </p:sp>
      </p:grpSp>
      <p:sp>
        <p:nvSpPr>
          <p:cNvPr id="23" name="Oval 79">
            <a:extLst>
              <a:ext uri="{FF2B5EF4-FFF2-40B4-BE49-F238E27FC236}">
                <a16:creationId xmlns:a16="http://schemas.microsoft.com/office/drawing/2014/main" id="{FACCC4A3-BBDF-1F4A-AC74-417B3254198F}"/>
              </a:ext>
            </a:extLst>
          </p:cNvPr>
          <p:cNvSpPr>
            <a:spLocks noChangeAspect="1"/>
          </p:cNvSpPr>
          <p:nvPr/>
        </p:nvSpPr>
        <p:spPr>
          <a:xfrm>
            <a:off x="1538567" y="467748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Oval 84">
            <a:extLst>
              <a:ext uri="{FF2B5EF4-FFF2-40B4-BE49-F238E27FC236}">
                <a16:creationId xmlns:a16="http://schemas.microsoft.com/office/drawing/2014/main" id="{2D6F457B-51B3-6D43-A2C1-4C67FC379E99}"/>
              </a:ext>
            </a:extLst>
          </p:cNvPr>
          <p:cNvSpPr>
            <a:spLocks noChangeAspect="1"/>
          </p:cNvSpPr>
          <p:nvPr/>
        </p:nvSpPr>
        <p:spPr>
          <a:xfrm>
            <a:off x="3779417" y="4671424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A7FDD1D1-B198-3745-AA7B-E2AF50CC4F57}"/>
              </a:ext>
            </a:extLst>
          </p:cNvPr>
          <p:cNvSpPr>
            <a:spLocks noChangeAspect="1"/>
          </p:cNvSpPr>
          <p:nvPr/>
        </p:nvSpPr>
        <p:spPr>
          <a:xfrm>
            <a:off x="6075544" y="4671424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840ED42D-73E1-3E41-AE17-FA1439324FD6}"/>
              </a:ext>
            </a:extLst>
          </p:cNvPr>
          <p:cNvSpPr/>
          <p:nvPr/>
        </p:nvSpPr>
        <p:spPr>
          <a:xfrm>
            <a:off x="1737014" y="4530181"/>
            <a:ext cx="1092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借錢不還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  <a:p>
            <a:pPr lvl="0" defTabSz="914400">
              <a:defRPr/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F03206EB-6767-DF4B-AA53-DE7BFF9801D6}"/>
              </a:ext>
            </a:extLst>
          </p:cNvPr>
          <p:cNvSpPr/>
          <p:nvPr/>
        </p:nvSpPr>
        <p:spPr>
          <a:xfrm>
            <a:off x="4034063" y="453018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訂貨不取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55" name="Rectangle 30">
            <a:extLst>
              <a:ext uri="{FF2B5EF4-FFF2-40B4-BE49-F238E27FC236}">
                <a16:creationId xmlns:a16="http://schemas.microsoft.com/office/drawing/2014/main" id="{B4525C50-EF64-4244-8B8A-8DFE7C8B899E}"/>
              </a:ext>
            </a:extLst>
          </p:cNvPr>
          <p:cNvSpPr/>
          <p:nvPr/>
        </p:nvSpPr>
        <p:spPr>
          <a:xfrm>
            <a:off x="6331176" y="453018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投資失利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16" name="乘號 15">
            <a:extLst>
              <a:ext uri="{FF2B5EF4-FFF2-40B4-BE49-F238E27FC236}">
                <a16:creationId xmlns:a16="http://schemas.microsoft.com/office/drawing/2014/main" id="{6FDCDDF7-F380-E8FA-DF53-6131C44000C1}"/>
              </a:ext>
            </a:extLst>
          </p:cNvPr>
          <p:cNvSpPr/>
          <p:nvPr/>
        </p:nvSpPr>
        <p:spPr>
          <a:xfrm>
            <a:off x="1596190" y="4016766"/>
            <a:ext cx="1261764" cy="1402224"/>
          </a:xfrm>
          <a:prstGeom prst="mathMultiply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乘號 20">
            <a:extLst>
              <a:ext uri="{FF2B5EF4-FFF2-40B4-BE49-F238E27FC236}">
                <a16:creationId xmlns:a16="http://schemas.microsoft.com/office/drawing/2014/main" id="{C703710E-4A59-A1A6-4AFB-017981363DA2}"/>
              </a:ext>
            </a:extLst>
          </p:cNvPr>
          <p:cNvSpPr/>
          <p:nvPr/>
        </p:nvSpPr>
        <p:spPr>
          <a:xfrm>
            <a:off x="3961193" y="3995568"/>
            <a:ext cx="1261764" cy="1402224"/>
          </a:xfrm>
          <a:prstGeom prst="mathMultiply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乘號 21">
            <a:extLst>
              <a:ext uri="{FF2B5EF4-FFF2-40B4-BE49-F238E27FC236}">
                <a16:creationId xmlns:a16="http://schemas.microsoft.com/office/drawing/2014/main" id="{3ED78BC2-6871-A022-F108-2130DE9783B1}"/>
              </a:ext>
            </a:extLst>
          </p:cNvPr>
          <p:cNvSpPr/>
          <p:nvPr/>
        </p:nvSpPr>
        <p:spPr>
          <a:xfrm>
            <a:off x="6244947" y="4016766"/>
            <a:ext cx="1261764" cy="1402224"/>
          </a:xfrm>
          <a:prstGeom prst="mathMultiply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0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5" grpId="0"/>
      <p:bldP spid="16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31E51E-408B-2778-5CA3-40BA226B6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0" t="24616" r="10742" b="13260"/>
          <a:stretch/>
        </p:blipFill>
        <p:spPr>
          <a:xfrm>
            <a:off x="0" y="-1"/>
            <a:ext cx="12163246" cy="68580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2311755-7C8A-468B-678E-2E47A6B3E31A}"/>
              </a:ext>
            </a:extLst>
          </p:cNvPr>
          <p:cNvSpPr/>
          <p:nvPr/>
        </p:nvSpPr>
        <p:spPr>
          <a:xfrm>
            <a:off x="5958673" y="2331218"/>
            <a:ext cx="3104940" cy="3516923"/>
          </a:xfrm>
          <a:custGeom>
            <a:avLst/>
            <a:gdLst>
              <a:gd name="connsiteX0" fmla="*/ 0 w 3104940"/>
              <a:gd name="connsiteY0" fmla="*/ 0 h 3516923"/>
              <a:gd name="connsiteX1" fmla="*/ 3104940 w 3104940"/>
              <a:gd name="connsiteY1" fmla="*/ 0 h 3516923"/>
              <a:gd name="connsiteX2" fmla="*/ 3104940 w 3104940"/>
              <a:gd name="connsiteY2" fmla="*/ 3516923 h 3516923"/>
              <a:gd name="connsiteX3" fmla="*/ 0 w 3104940"/>
              <a:gd name="connsiteY3" fmla="*/ 3516923 h 3516923"/>
              <a:gd name="connsiteX4" fmla="*/ 0 w 3104940"/>
              <a:gd name="connsiteY4" fmla="*/ 0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940" h="3516923" extrusionOk="0">
                <a:moveTo>
                  <a:pt x="0" y="0"/>
                </a:moveTo>
                <a:cubicBezTo>
                  <a:pt x="465876" y="-142016"/>
                  <a:pt x="2480070" y="84015"/>
                  <a:pt x="3104940" y="0"/>
                </a:cubicBezTo>
                <a:cubicBezTo>
                  <a:pt x="3195385" y="988020"/>
                  <a:pt x="3215176" y="2526978"/>
                  <a:pt x="3104940" y="3516923"/>
                </a:cubicBezTo>
                <a:cubicBezTo>
                  <a:pt x="2746503" y="3669930"/>
                  <a:pt x="1460563" y="3376436"/>
                  <a:pt x="0" y="3516923"/>
                </a:cubicBezTo>
                <a:cubicBezTo>
                  <a:pt x="154933" y="3082652"/>
                  <a:pt x="114725" y="848378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7340896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4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4C475234-42BD-0E4E-B870-BC98FAAC2FFA}"/>
              </a:ext>
            </a:extLst>
          </p:cNvPr>
          <p:cNvSpPr>
            <a:spLocks/>
          </p:cNvSpPr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:a16="http://schemas.microsoft.com/office/drawing/2014/main" id="{01B63C71-09D4-CD4D-BB82-7DD279BF6E53}"/>
              </a:ext>
            </a:extLst>
          </p:cNvPr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4"/>
            <a:stretch>
              <a:fillRect t="-55754" b="-55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A10EC927-5738-0B4B-9EBA-B515A914BBE7}"/>
              </a:ext>
            </a:extLst>
          </p:cNvPr>
          <p:cNvSpPr/>
          <p:nvPr/>
        </p:nvSpPr>
        <p:spPr>
          <a:xfrm>
            <a:off x="0" y="1815548"/>
            <a:ext cx="12191999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A9331-6B13-5341-87BA-86DA8CCC66B6}"/>
              </a:ext>
            </a:extLst>
          </p:cNvPr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0C8F17A1-CDED-0F44-B9F9-B0C03A6B1B76}"/>
                </a:ext>
              </a:extLst>
            </p:cNvPr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C49AE8E5-4513-4646-AD0E-D5AA7BDAAB98}"/>
                </a:ext>
              </a:extLst>
            </p:cNvPr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68D86627-90D8-3F4F-B3BA-580D789A5EFF}"/>
                </a:ext>
              </a:extLst>
            </p:cNvPr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15182477-B9F1-B048-89EF-85E10140BEC6}"/>
                </a:ext>
              </a:extLst>
            </p:cNvPr>
            <p:cNvSpPr txBox="1"/>
            <p:nvPr/>
          </p:nvSpPr>
          <p:spPr>
            <a:xfrm>
              <a:off x="2019199" y="2721526"/>
              <a:ext cx="2723828" cy="18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03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AD0E5CC2-0A9E-744B-9892-F9763BC0D641}"/>
              </a:ext>
            </a:extLst>
          </p:cNvPr>
          <p:cNvSpPr txBox="1"/>
          <p:nvPr/>
        </p:nvSpPr>
        <p:spPr>
          <a:xfrm>
            <a:off x="5342504" y="2611830"/>
            <a:ext cx="533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關於跟蹤騷擾防制法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PA-文本框 9">
            <a:extLst>
              <a:ext uri="{FF2B5EF4-FFF2-40B4-BE49-F238E27FC236}">
                <a16:creationId xmlns:a16="http://schemas.microsoft.com/office/drawing/2014/main" id="{6E72C148-C367-F749-BF2B-925C71BCDC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42504" y="3571818"/>
            <a:ext cx="4812008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根據聯合國統計，性侵害、家庭暴力與跟蹤騷擾是全球婦女人身安全的三大威脅，而為保障個人人身安全及生活隱私免受侵擾，我國終於在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2021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11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月三讀通過了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《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跟蹤騷擾防制法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》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，並在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2022</a:t>
            </a:r>
            <a:r>
              <a:rPr lang="zh-TW" altLang="en-US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</a:t>
            </a:r>
            <a:r>
              <a:rPr lang="en-US" altLang="zh-TW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6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日開始施行。 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1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05E44-4138-468B-B2A9-C60FD44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300" dirty="0">
                <a:hlinkClick r:id="rId2"/>
              </a:rPr>
              <a:t>跟蹤騷擾防治法</a:t>
            </a:r>
            <a:r>
              <a:rPr lang="zh-TW" altLang="en-US" sz="3300" dirty="0"/>
              <a:t>簡介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B4EB60-4DFE-408C-951B-F9EC353B3F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4002" y="1994298"/>
            <a:ext cx="6079331" cy="1878806"/>
          </a:xfrm>
        </p:spPr>
        <p:txBody>
          <a:bodyPr/>
          <a:lstStyle/>
          <a:p>
            <a:pPr algn="l"/>
            <a:endParaRPr lang="en-US" altLang="zh-TW" sz="1500" dirty="0">
              <a:latin typeface="+mn-ea"/>
            </a:endParaRPr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6F6D658C-9590-C9A2-219E-3E04900EA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7" y="-14199"/>
            <a:ext cx="11018236" cy="68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9">
            <a:extLst>
              <a:ext uri="{FF2B5EF4-FFF2-40B4-BE49-F238E27FC236}">
                <a16:creationId xmlns:a16="http://schemas.microsoft.com/office/drawing/2014/main" id="{A3F13C5D-0C0E-F148-ACFA-5E8AA6327B86}"/>
              </a:ext>
            </a:extLst>
          </p:cNvPr>
          <p:cNvSpPr>
            <a:spLocks/>
          </p:cNvSpPr>
          <p:nvPr/>
        </p:nvSpPr>
        <p:spPr bwMode="auto">
          <a:xfrm rot="10800000">
            <a:off x="3550508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3747296D-E459-5946-9E12-BE0770023E56}"/>
              </a:ext>
            </a:extLst>
          </p:cNvPr>
          <p:cNvSpPr>
            <a:spLocks/>
          </p:cNvSpPr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77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E35613D-94A5-2C49-9AE9-A1299E003066}"/>
              </a:ext>
            </a:extLst>
          </p:cNvPr>
          <p:cNvSpPr/>
          <p:nvPr/>
        </p:nvSpPr>
        <p:spPr>
          <a:xfrm>
            <a:off x="0" y="0"/>
            <a:ext cx="35505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91D98C-0B73-6247-84E1-3587DFA62EB1}"/>
              </a:ext>
            </a:extLst>
          </p:cNvPr>
          <p:cNvGrpSpPr/>
          <p:nvPr/>
        </p:nvGrpSpPr>
        <p:grpSpPr>
          <a:xfrm>
            <a:off x="5014984" y="1525002"/>
            <a:ext cx="7177015" cy="3838475"/>
            <a:chOff x="2385877" y="1529080"/>
            <a:chExt cx="6677154" cy="38384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43C0286-B740-D345-8164-F2A450F766FB}"/>
                </a:ext>
              </a:extLst>
            </p:cNvPr>
            <p:cNvSpPr txBox="1"/>
            <p:nvPr/>
          </p:nvSpPr>
          <p:spPr>
            <a:xfrm>
              <a:off x="7708134" y="1730061"/>
              <a:ext cx="800219" cy="3521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4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grpSp>
          <p:nvGrpSpPr>
            <p:cNvPr id="6" name="10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E75FF878-4D2E-644D-9043-F1E68E5278C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385877" y="1529080"/>
              <a:ext cx="6677154" cy="3838475"/>
              <a:chOff x="1929251" y="1741445"/>
              <a:chExt cx="5367853" cy="3085802"/>
            </a:xfrm>
          </p:grpSpPr>
          <p:grpSp>
            <p:nvGrpSpPr>
              <p:cNvPr id="7" name="íślîḑê">
                <a:extLst>
                  <a:ext uri="{FF2B5EF4-FFF2-40B4-BE49-F238E27FC236}">
                    <a16:creationId xmlns:a16="http://schemas.microsoft.com/office/drawing/2014/main" id="{879AA616-0EEA-C544-8555-C3901E739E49}"/>
                  </a:ext>
                </a:extLst>
              </p:cNvPr>
              <p:cNvGrpSpPr/>
              <p:nvPr/>
            </p:nvGrpSpPr>
            <p:grpSpPr>
              <a:xfrm>
                <a:off x="1929251" y="1741445"/>
                <a:ext cx="5367853" cy="624349"/>
                <a:chOff x="2034026" y="1655335"/>
                <a:chExt cx="5367853" cy="624349"/>
              </a:xfrm>
            </p:grpSpPr>
            <p:sp>
              <p:nvSpPr>
                <p:cNvPr id="21" name="ïş1îḓê">
                  <a:extLst>
                    <a:ext uri="{FF2B5EF4-FFF2-40B4-BE49-F238E27FC236}">
                      <a16:creationId xmlns:a16="http://schemas.microsoft.com/office/drawing/2014/main" id="{B67F05EF-DC77-0148-BA32-C73EAD829661}"/>
                    </a:ext>
                  </a:extLst>
                </p:cNvPr>
                <p:cNvSpPr/>
                <p:nvPr/>
              </p:nvSpPr>
              <p:spPr>
                <a:xfrm>
                  <a:off x="2034026" y="1655335"/>
                  <a:ext cx="624349" cy="624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chemeClr val="tx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01</a:t>
                  </a:r>
                </a:p>
              </p:txBody>
            </p:sp>
            <p:sp>
              <p:nvSpPr>
                <p:cNvPr id="22" name="ïṣḷîḓe">
                  <a:extLst>
                    <a:ext uri="{FF2B5EF4-FFF2-40B4-BE49-F238E27FC236}">
                      <a16:creationId xmlns:a16="http://schemas.microsoft.com/office/drawing/2014/main" id="{118D6D79-E9A1-CA47-8DD7-140AB9049ADF}"/>
                    </a:ext>
                  </a:extLst>
                </p:cNvPr>
                <p:cNvSpPr/>
                <p:nvPr/>
              </p:nvSpPr>
              <p:spPr bwMode="auto">
                <a:xfrm>
                  <a:off x="2763150" y="1795287"/>
                  <a:ext cx="4638729" cy="344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TW" altLang="en-US" sz="2400" spc="1200" dirty="0"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現今常見的學生刑事訴訟類型</a:t>
                  </a:r>
                  <a:endParaRPr lang="en-US" altLang="zh-CN" sz="2400" spc="120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grpSp>
            <p:nvGrpSpPr>
              <p:cNvPr id="8" name="ïslidé">
                <a:extLst>
                  <a:ext uri="{FF2B5EF4-FFF2-40B4-BE49-F238E27FC236}">
                    <a16:creationId xmlns:a16="http://schemas.microsoft.com/office/drawing/2014/main" id="{3186E294-6D5D-B44B-A2B0-6CE32240F1FF}"/>
                  </a:ext>
                </a:extLst>
              </p:cNvPr>
              <p:cNvGrpSpPr/>
              <p:nvPr/>
            </p:nvGrpSpPr>
            <p:grpSpPr>
              <a:xfrm>
                <a:off x="1929251" y="2533910"/>
                <a:ext cx="3731024" cy="624349"/>
                <a:chOff x="2034026" y="2490855"/>
                <a:chExt cx="3731024" cy="624349"/>
              </a:xfrm>
            </p:grpSpPr>
            <p:sp>
              <p:nvSpPr>
                <p:cNvPr id="19" name="išḻíḋê">
                  <a:extLst>
                    <a:ext uri="{FF2B5EF4-FFF2-40B4-BE49-F238E27FC236}">
                      <a16:creationId xmlns:a16="http://schemas.microsoft.com/office/drawing/2014/main" id="{B521CE45-4174-BB46-A563-B7900E1C217F}"/>
                    </a:ext>
                  </a:extLst>
                </p:cNvPr>
                <p:cNvSpPr/>
                <p:nvPr/>
              </p:nvSpPr>
              <p:spPr>
                <a:xfrm>
                  <a:off x="2034026" y="2490855"/>
                  <a:ext cx="624349" cy="62434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tx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02</a:t>
                  </a:r>
                </a:p>
              </p:txBody>
            </p:sp>
            <p:sp>
              <p:nvSpPr>
                <p:cNvPr id="20" name="ïSľíḑe">
                  <a:extLst>
                    <a:ext uri="{FF2B5EF4-FFF2-40B4-BE49-F238E27FC236}">
                      <a16:creationId xmlns:a16="http://schemas.microsoft.com/office/drawing/2014/main" id="{42F8A9D9-758D-E349-AEC7-3E0CCF2F5516}"/>
                    </a:ext>
                  </a:extLst>
                </p:cNvPr>
                <p:cNvSpPr/>
                <p:nvPr/>
              </p:nvSpPr>
              <p:spPr bwMode="auto">
                <a:xfrm>
                  <a:off x="2763150" y="2630807"/>
                  <a:ext cx="3001900" cy="344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TW" altLang="en-US" sz="2400" spc="1200" dirty="0"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關於詐騙</a:t>
                  </a:r>
                  <a:endParaRPr lang="en-US" altLang="zh-CN" sz="2400" spc="120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grpSp>
            <p:nvGrpSpPr>
              <p:cNvPr id="9" name="ísļïďe">
                <a:extLst>
                  <a:ext uri="{FF2B5EF4-FFF2-40B4-BE49-F238E27FC236}">
                    <a16:creationId xmlns:a16="http://schemas.microsoft.com/office/drawing/2014/main" id="{C775E6A2-EC2B-6F42-B912-3B8613CAF843}"/>
                  </a:ext>
                </a:extLst>
              </p:cNvPr>
              <p:cNvGrpSpPr/>
              <p:nvPr/>
            </p:nvGrpSpPr>
            <p:grpSpPr>
              <a:xfrm>
                <a:off x="1929251" y="3326375"/>
                <a:ext cx="3612919" cy="624349"/>
                <a:chOff x="2034026" y="3326376"/>
                <a:chExt cx="3612919" cy="624349"/>
              </a:xfrm>
            </p:grpSpPr>
            <p:sp>
              <p:nvSpPr>
                <p:cNvPr id="17" name="íšḻídè">
                  <a:extLst>
                    <a:ext uri="{FF2B5EF4-FFF2-40B4-BE49-F238E27FC236}">
                      <a16:creationId xmlns:a16="http://schemas.microsoft.com/office/drawing/2014/main" id="{7C7FF86F-C7E5-534C-B0B1-2E393DA8E5C5}"/>
                    </a:ext>
                  </a:extLst>
                </p:cNvPr>
                <p:cNvSpPr/>
                <p:nvPr/>
              </p:nvSpPr>
              <p:spPr>
                <a:xfrm>
                  <a:off x="2034026" y="3326376"/>
                  <a:ext cx="624349" cy="624349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chemeClr val="tx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03</a:t>
                  </a:r>
                </a:p>
              </p:txBody>
            </p:sp>
            <p:sp>
              <p:nvSpPr>
                <p:cNvPr id="18" name="îśļïḑè">
                  <a:extLst>
                    <a:ext uri="{FF2B5EF4-FFF2-40B4-BE49-F238E27FC236}">
                      <a16:creationId xmlns:a16="http://schemas.microsoft.com/office/drawing/2014/main" id="{C918B86A-D7DC-8A44-ADC4-69427ECCDC74}"/>
                    </a:ext>
                  </a:extLst>
                </p:cNvPr>
                <p:cNvSpPr/>
                <p:nvPr/>
              </p:nvSpPr>
              <p:spPr bwMode="auto">
                <a:xfrm>
                  <a:off x="2763151" y="3466328"/>
                  <a:ext cx="2883794" cy="344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TW" altLang="en-US" sz="2400" spc="1200" dirty="0"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關於跟騷法</a:t>
                  </a:r>
                  <a:endParaRPr lang="en-US" altLang="zh-CN" sz="2400" spc="120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grpSp>
            <p:nvGrpSpPr>
              <p:cNvPr id="10" name="ïs1ïďe">
                <a:extLst>
                  <a:ext uri="{FF2B5EF4-FFF2-40B4-BE49-F238E27FC236}">
                    <a16:creationId xmlns:a16="http://schemas.microsoft.com/office/drawing/2014/main" id="{F892358D-6348-A643-8247-C1056B306206}"/>
                  </a:ext>
                </a:extLst>
              </p:cNvPr>
              <p:cNvGrpSpPr/>
              <p:nvPr/>
            </p:nvGrpSpPr>
            <p:grpSpPr>
              <a:xfrm>
                <a:off x="1929251" y="4118840"/>
                <a:ext cx="3909065" cy="624349"/>
                <a:chOff x="2034026" y="4161896"/>
                <a:chExt cx="3909065" cy="624349"/>
              </a:xfrm>
            </p:grpSpPr>
            <p:sp>
              <p:nvSpPr>
                <p:cNvPr id="15" name="ïṡlïḓè">
                  <a:extLst>
                    <a:ext uri="{FF2B5EF4-FFF2-40B4-BE49-F238E27FC236}">
                      <a16:creationId xmlns:a16="http://schemas.microsoft.com/office/drawing/2014/main" id="{0E16F7FC-7C6B-E24B-A2E8-52DC4480E770}"/>
                    </a:ext>
                  </a:extLst>
                </p:cNvPr>
                <p:cNvSpPr/>
                <p:nvPr/>
              </p:nvSpPr>
              <p:spPr>
                <a:xfrm>
                  <a:off x="2034026" y="4161896"/>
                  <a:ext cx="624349" cy="62434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04</a:t>
                  </a:r>
                </a:p>
              </p:txBody>
            </p:sp>
            <p:sp>
              <p:nvSpPr>
                <p:cNvPr id="16" name="isļíḋe">
                  <a:extLst>
                    <a:ext uri="{FF2B5EF4-FFF2-40B4-BE49-F238E27FC236}">
                      <a16:creationId xmlns:a16="http://schemas.microsoft.com/office/drawing/2014/main" id="{D8CAE1F6-52BE-034C-BA79-4C7927D61B82}"/>
                    </a:ext>
                  </a:extLst>
                </p:cNvPr>
                <p:cNvSpPr/>
                <p:nvPr/>
              </p:nvSpPr>
              <p:spPr bwMode="auto">
                <a:xfrm>
                  <a:off x="2763150" y="4301848"/>
                  <a:ext cx="3179941" cy="344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TW" altLang="en-US" sz="2400" spc="1200" dirty="0">
                      <a:latin typeface="思源黑体" panose="020B0500000000000000" pitchFamily="34" charset="-122"/>
                      <a:ea typeface="思源黑体" panose="020B0500000000000000" pitchFamily="34" charset="-122"/>
                      <a:sym typeface="思源黑体" panose="020B0500000000000000" pitchFamily="34" charset="-122"/>
                    </a:rPr>
                    <a:t>陪同學生出庭注意</a:t>
                  </a:r>
                  <a:endParaRPr lang="zh-CN" altLang="en-US" sz="2400" spc="1200" dirty="0">
                    <a:latin typeface="思源黑体" panose="020B0500000000000000" pitchFamily="34" charset="-122"/>
                    <a:ea typeface="思源黑体" panose="020B0500000000000000" pitchFamily="34" charset="-122"/>
                    <a:sym typeface="思源黑体" panose="020B0500000000000000" pitchFamily="34" charset="-122"/>
                  </a:endParaRPr>
                </a:p>
              </p:txBody>
            </p:sp>
          </p:grpSp>
          <p:cxnSp>
            <p:nvCxnSpPr>
              <p:cNvPr id="11" name="直接连接符 19">
                <a:extLst>
                  <a:ext uri="{FF2B5EF4-FFF2-40B4-BE49-F238E27FC236}">
                    <a16:creationId xmlns:a16="http://schemas.microsoft.com/office/drawing/2014/main" id="{5D860938-54E9-6441-B357-DBD55050DA11}"/>
                  </a:ext>
                </a:extLst>
              </p:cNvPr>
              <p:cNvCxnSpPr/>
              <p:nvPr/>
            </p:nvCxnSpPr>
            <p:spPr>
              <a:xfrm>
                <a:off x="2762250" y="2449852"/>
                <a:ext cx="242732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20">
                <a:extLst>
                  <a:ext uri="{FF2B5EF4-FFF2-40B4-BE49-F238E27FC236}">
                    <a16:creationId xmlns:a16="http://schemas.microsoft.com/office/drawing/2014/main" id="{1C813D22-8D81-6249-816C-DE08802AF779}"/>
                  </a:ext>
                </a:extLst>
              </p:cNvPr>
              <p:cNvCxnSpPr/>
              <p:nvPr/>
            </p:nvCxnSpPr>
            <p:spPr>
              <a:xfrm>
                <a:off x="2762250" y="3242317"/>
                <a:ext cx="243549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21">
                <a:extLst>
                  <a:ext uri="{FF2B5EF4-FFF2-40B4-BE49-F238E27FC236}">
                    <a16:creationId xmlns:a16="http://schemas.microsoft.com/office/drawing/2014/main" id="{23EB5288-0EBB-3A45-BBF4-17ADE5351D17}"/>
                  </a:ext>
                </a:extLst>
              </p:cNvPr>
              <p:cNvCxnSpPr/>
              <p:nvPr/>
            </p:nvCxnSpPr>
            <p:spPr>
              <a:xfrm>
                <a:off x="2762250" y="4034782"/>
                <a:ext cx="2443658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22">
                <a:extLst>
                  <a:ext uri="{FF2B5EF4-FFF2-40B4-BE49-F238E27FC236}">
                    <a16:creationId xmlns:a16="http://schemas.microsoft.com/office/drawing/2014/main" id="{08FA764A-95EC-E24E-BE1E-ACECC6174F62}"/>
                  </a:ext>
                </a:extLst>
              </p:cNvPr>
              <p:cNvCxnSpPr/>
              <p:nvPr/>
            </p:nvCxnSpPr>
            <p:spPr>
              <a:xfrm>
                <a:off x="2762250" y="4827247"/>
                <a:ext cx="2443658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MH_Others_1">
            <a:extLst>
              <a:ext uri="{FF2B5EF4-FFF2-40B4-BE49-F238E27FC236}">
                <a16:creationId xmlns:a16="http://schemas.microsoft.com/office/drawing/2014/main" id="{5402C233-D6D5-8E40-8327-726069FA908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0179" y="2982006"/>
            <a:ext cx="2150150" cy="92333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講綱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75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9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B4EB60-4DFE-408C-951B-F9EC353B3F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4002" y="1994298"/>
            <a:ext cx="6079331" cy="1878806"/>
          </a:xfrm>
        </p:spPr>
        <p:txBody>
          <a:bodyPr/>
          <a:lstStyle/>
          <a:p>
            <a:pPr algn="l"/>
            <a:endParaRPr lang="en-US" altLang="zh-TW" sz="1500" dirty="0">
              <a:latin typeface="+mn-ea"/>
            </a:endParaRPr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7D40490F-9C91-D9F1-EEFF-F6F485E81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1" y="0"/>
            <a:ext cx="10795600" cy="67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05E44-4138-468B-B2A9-C60FD44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300" dirty="0">
                <a:hlinkClick r:id="rId2"/>
              </a:rPr>
              <a:t>跟蹤騷擾防治法</a:t>
            </a:r>
            <a:r>
              <a:rPr lang="zh-TW" altLang="en-US" sz="3300" dirty="0"/>
              <a:t>簡介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B4EB60-4DFE-408C-951B-F9EC353B3F8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4002" y="1994298"/>
            <a:ext cx="6079331" cy="1878806"/>
          </a:xfrm>
        </p:spPr>
        <p:txBody>
          <a:bodyPr/>
          <a:lstStyle/>
          <a:p>
            <a:pPr algn="l"/>
            <a:endParaRPr lang="en-US" altLang="zh-TW" sz="1500" dirty="0">
              <a:latin typeface="+mn-ea"/>
            </a:endParaRPr>
          </a:p>
          <a:p>
            <a:pPr algn="l"/>
            <a:endParaRPr lang="en-US" altLang="zh-TW" dirty="0"/>
          </a:p>
          <a:p>
            <a:pPr algn="l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99BA4E-2701-63A8-2CE3-7539CAECA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3" y="-1"/>
            <a:ext cx="10768338" cy="67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B1D85-759D-2EF7-63B1-3125C7AC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79F729FB-54BC-FA0D-3E79-366E93D20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2" y="0"/>
            <a:ext cx="10641117" cy="66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1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C9F946-929D-CC12-AFCD-0CAB78E5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7D24C2-C0BE-0185-C4F7-D19FABF60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74" y="106490"/>
            <a:ext cx="10632031" cy="66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F54802-3B93-23AC-6D31-7ED98B49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FB5005-9C0B-B198-9CFA-F0230D36A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7" y="113589"/>
            <a:ext cx="10477548" cy="6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6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17499844-F7EB-732F-D310-5DE35A9D496E}"/>
              </a:ext>
            </a:extLst>
          </p:cNvPr>
          <p:cNvSpPr>
            <a:spLocks/>
          </p:cNvSpPr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B2DE58CA-72B3-D14E-94E8-4F82E2301864}"/>
              </a:ext>
            </a:extLst>
          </p:cNvPr>
          <p:cNvSpPr/>
          <p:nvPr/>
        </p:nvSpPr>
        <p:spPr>
          <a:xfrm rot="18933254">
            <a:off x="4853182" y="162337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CAADFD15-EAF5-B84D-8747-B982ABAEB74E}"/>
              </a:ext>
            </a:extLst>
          </p:cNvPr>
          <p:cNvSpPr/>
          <p:nvPr/>
        </p:nvSpPr>
        <p:spPr>
          <a:xfrm rot="18933254">
            <a:off x="4853182" y="336272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0C85581F-340C-9F4B-9343-5680A88A9EC1}"/>
              </a:ext>
            </a:extLst>
          </p:cNvPr>
          <p:cNvSpPr/>
          <p:nvPr/>
        </p:nvSpPr>
        <p:spPr>
          <a:xfrm rot="18933254">
            <a:off x="4853182" y="516324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1" name="Shape 2836">
            <a:extLst>
              <a:ext uri="{FF2B5EF4-FFF2-40B4-BE49-F238E27FC236}">
                <a16:creationId xmlns:a16="http://schemas.microsoft.com/office/drawing/2014/main" id="{402B9EB1-63CE-1C4E-90FE-4715AA49D89D}"/>
              </a:ext>
            </a:extLst>
          </p:cNvPr>
          <p:cNvSpPr/>
          <p:nvPr/>
        </p:nvSpPr>
        <p:spPr>
          <a:xfrm>
            <a:off x="5011968" y="182025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2" name="Shape 2837">
            <a:extLst>
              <a:ext uri="{FF2B5EF4-FFF2-40B4-BE49-F238E27FC236}">
                <a16:creationId xmlns:a16="http://schemas.microsoft.com/office/drawing/2014/main" id="{5C81C1BB-EE90-DD44-B3DC-491391F7D722}"/>
              </a:ext>
            </a:extLst>
          </p:cNvPr>
          <p:cNvSpPr/>
          <p:nvPr/>
        </p:nvSpPr>
        <p:spPr>
          <a:xfrm>
            <a:off x="5011968" y="3553254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6" name="Shape 2857">
            <a:extLst>
              <a:ext uri="{FF2B5EF4-FFF2-40B4-BE49-F238E27FC236}">
                <a16:creationId xmlns:a16="http://schemas.microsoft.com/office/drawing/2014/main" id="{6C0ED7D0-C868-3449-A5F2-E248641C07DF}"/>
              </a:ext>
            </a:extLst>
          </p:cNvPr>
          <p:cNvSpPr/>
          <p:nvPr/>
        </p:nvSpPr>
        <p:spPr>
          <a:xfrm>
            <a:off x="5011968" y="532203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773736BE-BAA7-594D-9D77-0780736E7A97}"/>
              </a:ext>
            </a:extLst>
          </p:cNvPr>
          <p:cNvSpPr txBox="1"/>
          <p:nvPr/>
        </p:nvSpPr>
        <p:spPr>
          <a:xfrm>
            <a:off x="1112121" y="5405589"/>
            <a:ext cx="2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  <a:sym typeface="思源黑体" panose="020B0500000000000000" pitchFamily="34" charset="-122"/>
              </a:rPr>
              <a:t>Your Tet Here</a:t>
            </a:r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220A61-98B4-BE41-8520-B0919A4D6DDC}"/>
              </a:ext>
            </a:extLst>
          </p:cNvPr>
          <p:cNvSpPr/>
          <p:nvPr/>
        </p:nvSpPr>
        <p:spPr>
          <a:xfrm>
            <a:off x="5850649" y="1752551"/>
            <a:ext cx="1777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3"/>
              </a:rPr>
              <a:t>被核發保護令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2763CE8F-8BF4-B74B-8BCE-D51716072773}"/>
              </a:ext>
            </a:extLst>
          </p:cNvPr>
          <p:cNvSpPr/>
          <p:nvPr/>
        </p:nvSpPr>
        <p:spPr>
          <a:xfrm>
            <a:off x="5848014" y="3470537"/>
            <a:ext cx="1495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4"/>
              </a:rPr>
              <a:t>判處拘役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4"/>
              </a:rPr>
              <a:t>50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4"/>
              </a:rPr>
              <a:t>日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58D9F29-0AAA-3742-9520-D6D048FAB674}"/>
              </a:ext>
            </a:extLst>
          </p:cNvPr>
          <p:cNvSpPr/>
          <p:nvPr/>
        </p:nvSpPr>
        <p:spPr>
          <a:xfrm>
            <a:off x="5856074" y="5292418"/>
            <a:ext cx="166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5"/>
              </a:rPr>
              <a:t>有期徒刑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5"/>
              </a:rPr>
              <a:t>2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  <a:hlinkClick r:id="rId5"/>
              </a:rPr>
              <a:t>月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82949C02-F1DD-F84E-AFBA-E7AB3FDA7A09}"/>
              </a:ext>
            </a:extLst>
          </p:cNvPr>
          <p:cNvSpPr txBox="1"/>
          <p:nvPr/>
        </p:nvSpPr>
        <p:spPr>
          <a:xfrm>
            <a:off x="8364325" y="23507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跟蹤騷擾防制法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8" name="Google Shape;86;p19">
            <a:extLst>
              <a:ext uri="{FF2B5EF4-FFF2-40B4-BE49-F238E27FC236}">
                <a16:creationId xmlns:a16="http://schemas.microsoft.com/office/drawing/2014/main" id="{8B56F01F-2DFB-FE4E-B5BF-1EF7E2107C62}"/>
              </a:ext>
            </a:extLst>
          </p:cNvPr>
          <p:cNvSpPr txBox="1"/>
          <p:nvPr/>
        </p:nvSpPr>
        <p:spPr>
          <a:xfrm>
            <a:off x="8364325" y="1737357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i="0" u="none" strike="noStrike" cap="none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/>
                <a:sym typeface="思源黑体" panose="020B0500000000000000" pitchFamily="34" charset="-122"/>
              </a:rPr>
              <a:t>實務案例</a:t>
            </a:r>
            <a:endParaRPr sz="2400" b="1" i="0" u="none" strike="noStrike" cap="none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37F19B1F-9A72-9346-A8F8-B1239C713C40}"/>
              </a:ext>
            </a:extLst>
          </p:cNvPr>
          <p:cNvSpPr txBox="1"/>
          <p:nvPr/>
        </p:nvSpPr>
        <p:spPr>
          <a:xfrm>
            <a:off x="8350603" y="3467267"/>
            <a:ext cx="2698900" cy="11676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跟蹤騷擾防制法第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18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條第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項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實行跟蹤騷擾行為者，處一年以下有期徒刑、拘役或科或併科新臺幣十萬元以下罰金。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4A9E501-1B10-4D6C-3039-7D6FD7557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376" y="1249780"/>
            <a:ext cx="3221389" cy="42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1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">
            <a:extLst>
              <a:ext uri="{FF2B5EF4-FFF2-40B4-BE49-F238E27FC236}">
                <a16:creationId xmlns:a16="http://schemas.microsoft.com/office/drawing/2014/main" id="{8A8AF390-F8E1-49E5-8630-EF9F6DBB4AEA}"/>
              </a:ext>
            </a:extLst>
          </p:cNvPr>
          <p:cNvGrpSpPr/>
          <p:nvPr/>
        </p:nvGrpSpPr>
        <p:grpSpPr>
          <a:xfrm>
            <a:off x="-1304" y="23822"/>
            <a:ext cx="12192000" cy="6854825"/>
            <a:chOff x="0" y="3175"/>
            <a:chExt cx="12192000" cy="6854825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9102AE8-BDE0-4BBB-910C-6669B678C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9" name="椭圆 5">
              <a:extLst>
                <a:ext uri="{FF2B5EF4-FFF2-40B4-BE49-F238E27FC236}">
                  <a16:creationId xmlns:a16="http://schemas.microsoft.com/office/drawing/2014/main" id="{9F14916E-315F-4B1F-80DB-1EBC90793239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555AC37-1E4B-4B8F-9F4F-A27D8530C883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3B26D5B-EB78-498E-94E8-554D61031C84}"/>
                </a:ext>
              </a:extLst>
            </p:cNvPr>
            <p:cNvSpPr txBox="1"/>
            <p:nvPr/>
          </p:nvSpPr>
          <p:spPr>
            <a:xfrm>
              <a:off x="1088556" y="381405"/>
              <a:ext cx="6242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關於跟蹤騷擾防制法與家庭暴力防治法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" name="Freeform 9">
            <a:extLst>
              <a:ext uri="{FF2B5EF4-FFF2-40B4-BE49-F238E27FC236}">
                <a16:creationId xmlns:a16="http://schemas.microsoft.com/office/drawing/2014/main" id="{1B456BCF-5F6A-6147-AC45-9FAF5B773AC5}"/>
              </a:ext>
            </a:extLst>
          </p:cNvPr>
          <p:cNvSpPr>
            <a:spLocks/>
          </p:cNvSpPr>
          <p:nvPr/>
        </p:nvSpPr>
        <p:spPr bwMode="auto">
          <a:xfrm>
            <a:off x="4980535" y="4378666"/>
            <a:ext cx="2339985" cy="783975"/>
          </a:xfrm>
          <a:custGeom>
            <a:avLst/>
            <a:gdLst>
              <a:gd name="T0" fmla="*/ 226 w 1764"/>
              <a:gd name="T1" fmla="*/ 0 h 591"/>
              <a:gd name="T2" fmla="*/ 307 w 1764"/>
              <a:gd name="T3" fmla="*/ 72 h 591"/>
              <a:gd name="T4" fmla="*/ 393 w 1764"/>
              <a:gd name="T5" fmla="*/ 132 h 591"/>
              <a:gd name="T6" fmla="*/ 484 w 1764"/>
              <a:gd name="T7" fmla="*/ 181 h 591"/>
              <a:gd name="T8" fmla="*/ 582 w 1764"/>
              <a:gd name="T9" fmla="*/ 221 h 591"/>
              <a:gd name="T10" fmla="*/ 679 w 1764"/>
              <a:gd name="T11" fmla="*/ 249 h 591"/>
              <a:gd name="T12" fmla="*/ 780 w 1764"/>
              <a:gd name="T13" fmla="*/ 265 h 591"/>
              <a:gd name="T14" fmla="*/ 882 w 1764"/>
              <a:gd name="T15" fmla="*/ 270 h 591"/>
              <a:gd name="T16" fmla="*/ 984 w 1764"/>
              <a:gd name="T17" fmla="*/ 265 h 591"/>
              <a:gd name="T18" fmla="*/ 1084 w 1764"/>
              <a:gd name="T19" fmla="*/ 249 h 591"/>
              <a:gd name="T20" fmla="*/ 1185 w 1764"/>
              <a:gd name="T21" fmla="*/ 221 h 591"/>
              <a:gd name="T22" fmla="*/ 1280 w 1764"/>
              <a:gd name="T23" fmla="*/ 181 h 591"/>
              <a:gd name="T24" fmla="*/ 1371 w 1764"/>
              <a:gd name="T25" fmla="*/ 132 h 591"/>
              <a:gd name="T26" fmla="*/ 1457 w 1764"/>
              <a:gd name="T27" fmla="*/ 72 h 591"/>
              <a:gd name="T28" fmla="*/ 1538 w 1764"/>
              <a:gd name="T29" fmla="*/ 0 h 591"/>
              <a:gd name="T30" fmla="*/ 1764 w 1764"/>
              <a:gd name="T31" fmla="*/ 226 h 591"/>
              <a:gd name="T32" fmla="*/ 1673 w 1764"/>
              <a:gd name="T33" fmla="*/ 309 h 591"/>
              <a:gd name="T34" fmla="*/ 1575 w 1764"/>
              <a:gd name="T35" fmla="*/ 382 h 591"/>
              <a:gd name="T36" fmla="*/ 1471 w 1764"/>
              <a:gd name="T37" fmla="*/ 444 h 591"/>
              <a:gd name="T38" fmla="*/ 1359 w 1764"/>
              <a:gd name="T39" fmla="*/ 498 h 591"/>
              <a:gd name="T40" fmla="*/ 1245 w 1764"/>
              <a:gd name="T41" fmla="*/ 537 h 591"/>
              <a:gd name="T42" fmla="*/ 1126 w 1764"/>
              <a:gd name="T43" fmla="*/ 568 h 591"/>
              <a:gd name="T44" fmla="*/ 1005 w 1764"/>
              <a:gd name="T45" fmla="*/ 586 h 591"/>
              <a:gd name="T46" fmla="*/ 882 w 1764"/>
              <a:gd name="T47" fmla="*/ 591 h 591"/>
              <a:gd name="T48" fmla="*/ 759 w 1764"/>
              <a:gd name="T49" fmla="*/ 586 h 591"/>
              <a:gd name="T50" fmla="*/ 638 w 1764"/>
              <a:gd name="T51" fmla="*/ 568 h 591"/>
              <a:gd name="T52" fmla="*/ 519 w 1764"/>
              <a:gd name="T53" fmla="*/ 537 h 591"/>
              <a:gd name="T54" fmla="*/ 405 w 1764"/>
              <a:gd name="T55" fmla="*/ 498 h 591"/>
              <a:gd name="T56" fmla="*/ 293 w 1764"/>
              <a:gd name="T57" fmla="*/ 444 h 591"/>
              <a:gd name="T58" fmla="*/ 191 w 1764"/>
              <a:gd name="T59" fmla="*/ 382 h 591"/>
              <a:gd name="T60" fmla="*/ 91 w 1764"/>
              <a:gd name="T61" fmla="*/ 309 h 591"/>
              <a:gd name="T62" fmla="*/ 0 w 1764"/>
              <a:gd name="T63" fmla="*/ 226 h 591"/>
              <a:gd name="T64" fmla="*/ 226 w 1764"/>
              <a:gd name="T6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4" h="591">
                <a:moveTo>
                  <a:pt x="226" y="0"/>
                </a:moveTo>
                <a:lnTo>
                  <a:pt x="307" y="72"/>
                </a:lnTo>
                <a:lnTo>
                  <a:pt x="393" y="132"/>
                </a:lnTo>
                <a:lnTo>
                  <a:pt x="484" y="181"/>
                </a:lnTo>
                <a:lnTo>
                  <a:pt x="582" y="221"/>
                </a:lnTo>
                <a:lnTo>
                  <a:pt x="679" y="249"/>
                </a:lnTo>
                <a:lnTo>
                  <a:pt x="780" y="265"/>
                </a:lnTo>
                <a:lnTo>
                  <a:pt x="882" y="270"/>
                </a:lnTo>
                <a:lnTo>
                  <a:pt x="984" y="265"/>
                </a:lnTo>
                <a:lnTo>
                  <a:pt x="1084" y="249"/>
                </a:lnTo>
                <a:lnTo>
                  <a:pt x="1185" y="221"/>
                </a:lnTo>
                <a:lnTo>
                  <a:pt x="1280" y="181"/>
                </a:lnTo>
                <a:lnTo>
                  <a:pt x="1371" y="132"/>
                </a:lnTo>
                <a:lnTo>
                  <a:pt x="1457" y="72"/>
                </a:lnTo>
                <a:lnTo>
                  <a:pt x="1538" y="0"/>
                </a:lnTo>
                <a:lnTo>
                  <a:pt x="1764" y="226"/>
                </a:lnTo>
                <a:lnTo>
                  <a:pt x="1673" y="309"/>
                </a:lnTo>
                <a:lnTo>
                  <a:pt x="1575" y="382"/>
                </a:lnTo>
                <a:lnTo>
                  <a:pt x="1471" y="444"/>
                </a:lnTo>
                <a:lnTo>
                  <a:pt x="1359" y="498"/>
                </a:lnTo>
                <a:lnTo>
                  <a:pt x="1245" y="537"/>
                </a:lnTo>
                <a:lnTo>
                  <a:pt x="1126" y="568"/>
                </a:lnTo>
                <a:lnTo>
                  <a:pt x="1005" y="586"/>
                </a:lnTo>
                <a:lnTo>
                  <a:pt x="882" y="591"/>
                </a:lnTo>
                <a:lnTo>
                  <a:pt x="759" y="586"/>
                </a:lnTo>
                <a:lnTo>
                  <a:pt x="638" y="568"/>
                </a:lnTo>
                <a:lnTo>
                  <a:pt x="519" y="537"/>
                </a:lnTo>
                <a:lnTo>
                  <a:pt x="405" y="498"/>
                </a:lnTo>
                <a:lnTo>
                  <a:pt x="293" y="444"/>
                </a:lnTo>
                <a:lnTo>
                  <a:pt x="191" y="382"/>
                </a:lnTo>
                <a:lnTo>
                  <a:pt x="91" y="309"/>
                </a:lnTo>
                <a:lnTo>
                  <a:pt x="0" y="226"/>
                </a:lnTo>
                <a:lnTo>
                  <a:pt x="2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F85A193-35E3-BD4D-A32E-0645794C05F7}"/>
              </a:ext>
            </a:extLst>
          </p:cNvPr>
          <p:cNvSpPr>
            <a:spLocks/>
          </p:cNvSpPr>
          <p:nvPr/>
        </p:nvSpPr>
        <p:spPr bwMode="auto">
          <a:xfrm>
            <a:off x="5171555" y="2460515"/>
            <a:ext cx="1957946" cy="1960599"/>
          </a:xfrm>
          <a:custGeom>
            <a:avLst/>
            <a:gdLst>
              <a:gd name="T0" fmla="*/ 738 w 1476"/>
              <a:gd name="T1" fmla="*/ 0 h 1478"/>
              <a:gd name="T2" fmla="*/ 838 w 1476"/>
              <a:gd name="T3" fmla="*/ 7 h 1478"/>
              <a:gd name="T4" fmla="*/ 933 w 1476"/>
              <a:gd name="T5" fmla="*/ 28 h 1478"/>
              <a:gd name="T6" fmla="*/ 1024 w 1476"/>
              <a:gd name="T7" fmla="*/ 59 h 1478"/>
              <a:gd name="T8" fmla="*/ 1110 w 1476"/>
              <a:gd name="T9" fmla="*/ 103 h 1478"/>
              <a:gd name="T10" fmla="*/ 1189 w 1476"/>
              <a:gd name="T11" fmla="*/ 154 h 1478"/>
              <a:gd name="T12" fmla="*/ 1259 w 1476"/>
              <a:gd name="T13" fmla="*/ 217 h 1478"/>
              <a:gd name="T14" fmla="*/ 1322 w 1476"/>
              <a:gd name="T15" fmla="*/ 289 h 1478"/>
              <a:gd name="T16" fmla="*/ 1376 w 1476"/>
              <a:gd name="T17" fmla="*/ 366 h 1478"/>
              <a:gd name="T18" fmla="*/ 1418 w 1476"/>
              <a:gd name="T19" fmla="*/ 452 h 1478"/>
              <a:gd name="T20" fmla="*/ 1450 w 1476"/>
              <a:gd name="T21" fmla="*/ 543 h 1478"/>
              <a:gd name="T22" fmla="*/ 1469 w 1476"/>
              <a:gd name="T23" fmla="*/ 640 h 1478"/>
              <a:gd name="T24" fmla="*/ 1476 w 1476"/>
              <a:gd name="T25" fmla="*/ 741 h 1478"/>
              <a:gd name="T26" fmla="*/ 1469 w 1476"/>
              <a:gd name="T27" fmla="*/ 841 h 1478"/>
              <a:gd name="T28" fmla="*/ 1450 w 1476"/>
              <a:gd name="T29" fmla="*/ 936 h 1478"/>
              <a:gd name="T30" fmla="*/ 1418 w 1476"/>
              <a:gd name="T31" fmla="*/ 1027 h 1478"/>
              <a:gd name="T32" fmla="*/ 1376 w 1476"/>
              <a:gd name="T33" fmla="*/ 1113 h 1478"/>
              <a:gd name="T34" fmla="*/ 1322 w 1476"/>
              <a:gd name="T35" fmla="*/ 1190 h 1478"/>
              <a:gd name="T36" fmla="*/ 1259 w 1476"/>
              <a:gd name="T37" fmla="*/ 1262 h 1478"/>
              <a:gd name="T38" fmla="*/ 1189 w 1476"/>
              <a:gd name="T39" fmla="*/ 1325 h 1478"/>
              <a:gd name="T40" fmla="*/ 1110 w 1476"/>
              <a:gd name="T41" fmla="*/ 1378 h 1478"/>
              <a:gd name="T42" fmla="*/ 1024 w 1476"/>
              <a:gd name="T43" fmla="*/ 1420 h 1478"/>
              <a:gd name="T44" fmla="*/ 933 w 1476"/>
              <a:gd name="T45" fmla="*/ 1453 h 1478"/>
              <a:gd name="T46" fmla="*/ 838 w 1476"/>
              <a:gd name="T47" fmla="*/ 1471 h 1478"/>
              <a:gd name="T48" fmla="*/ 738 w 1476"/>
              <a:gd name="T49" fmla="*/ 1478 h 1478"/>
              <a:gd name="T50" fmla="*/ 638 w 1476"/>
              <a:gd name="T51" fmla="*/ 1471 h 1478"/>
              <a:gd name="T52" fmla="*/ 542 w 1476"/>
              <a:gd name="T53" fmla="*/ 1453 h 1478"/>
              <a:gd name="T54" fmla="*/ 449 w 1476"/>
              <a:gd name="T55" fmla="*/ 1420 h 1478"/>
              <a:gd name="T56" fmla="*/ 366 w 1476"/>
              <a:gd name="T57" fmla="*/ 1378 h 1478"/>
              <a:gd name="T58" fmla="*/ 286 w 1476"/>
              <a:gd name="T59" fmla="*/ 1325 h 1478"/>
              <a:gd name="T60" fmla="*/ 217 w 1476"/>
              <a:gd name="T61" fmla="*/ 1262 h 1478"/>
              <a:gd name="T62" fmla="*/ 154 w 1476"/>
              <a:gd name="T63" fmla="*/ 1190 h 1478"/>
              <a:gd name="T64" fmla="*/ 100 w 1476"/>
              <a:gd name="T65" fmla="*/ 1113 h 1478"/>
              <a:gd name="T66" fmla="*/ 58 w 1476"/>
              <a:gd name="T67" fmla="*/ 1027 h 1478"/>
              <a:gd name="T68" fmla="*/ 26 w 1476"/>
              <a:gd name="T69" fmla="*/ 936 h 1478"/>
              <a:gd name="T70" fmla="*/ 7 w 1476"/>
              <a:gd name="T71" fmla="*/ 841 h 1478"/>
              <a:gd name="T72" fmla="*/ 0 w 1476"/>
              <a:gd name="T73" fmla="*/ 741 h 1478"/>
              <a:gd name="T74" fmla="*/ 7 w 1476"/>
              <a:gd name="T75" fmla="*/ 640 h 1478"/>
              <a:gd name="T76" fmla="*/ 26 w 1476"/>
              <a:gd name="T77" fmla="*/ 543 h 1478"/>
              <a:gd name="T78" fmla="*/ 58 w 1476"/>
              <a:gd name="T79" fmla="*/ 452 h 1478"/>
              <a:gd name="T80" fmla="*/ 100 w 1476"/>
              <a:gd name="T81" fmla="*/ 366 h 1478"/>
              <a:gd name="T82" fmla="*/ 154 w 1476"/>
              <a:gd name="T83" fmla="*/ 289 h 1478"/>
              <a:gd name="T84" fmla="*/ 217 w 1476"/>
              <a:gd name="T85" fmla="*/ 217 h 1478"/>
              <a:gd name="T86" fmla="*/ 286 w 1476"/>
              <a:gd name="T87" fmla="*/ 154 h 1478"/>
              <a:gd name="T88" fmla="*/ 366 w 1476"/>
              <a:gd name="T89" fmla="*/ 103 h 1478"/>
              <a:gd name="T90" fmla="*/ 449 w 1476"/>
              <a:gd name="T91" fmla="*/ 59 h 1478"/>
              <a:gd name="T92" fmla="*/ 542 w 1476"/>
              <a:gd name="T93" fmla="*/ 28 h 1478"/>
              <a:gd name="T94" fmla="*/ 638 w 1476"/>
              <a:gd name="T95" fmla="*/ 7 h 1478"/>
              <a:gd name="T96" fmla="*/ 738 w 1476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6" h="1478">
                <a:moveTo>
                  <a:pt x="738" y="0"/>
                </a:moveTo>
                <a:lnTo>
                  <a:pt x="838" y="7"/>
                </a:lnTo>
                <a:lnTo>
                  <a:pt x="933" y="28"/>
                </a:lnTo>
                <a:lnTo>
                  <a:pt x="1024" y="59"/>
                </a:lnTo>
                <a:lnTo>
                  <a:pt x="1110" y="103"/>
                </a:lnTo>
                <a:lnTo>
                  <a:pt x="1189" y="154"/>
                </a:lnTo>
                <a:lnTo>
                  <a:pt x="1259" y="217"/>
                </a:lnTo>
                <a:lnTo>
                  <a:pt x="1322" y="289"/>
                </a:lnTo>
                <a:lnTo>
                  <a:pt x="1376" y="366"/>
                </a:lnTo>
                <a:lnTo>
                  <a:pt x="1418" y="452"/>
                </a:lnTo>
                <a:lnTo>
                  <a:pt x="1450" y="543"/>
                </a:lnTo>
                <a:lnTo>
                  <a:pt x="1469" y="640"/>
                </a:lnTo>
                <a:lnTo>
                  <a:pt x="1476" y="741"/>
                </a:lnTo>
                <a:lnTo>
                  <a:pt x="1469" y="841"/>
                </a:lnTo>
                <a:lnTo>
                  <a:pt x="1450" y="936"/>
                </a:lnTo>
                <a:lnTo>
                  <a:pt x="1418" y="1027"/>
                </a:lnTo>
                <a:lnTo>
                  <a:pt x="1376" y="1113"/>
                </a:lnTo>
                <a:lnTo>
                  <a:pt x="1322" y="1190"/>
                </a:lnTo>
                <a:lnTo>
                  <a:pt x="1259" y="1262"/>
                </a:lnTo>
                <a:lnTo>
                  <a:pt x="1189" y="1325"/>
                </a:lnTo>
                <a:lnTo>
                  <a:pt x="1110" y="1378"/>
                </a:lnTo>
                <a:lnTo>
                  <a:pt x="1024" y="1420"/>
                </a:lnTo>
                <a:lnTo>
                  <a:pt x="933" y="1453"/>
                </a:lnTo>
                <a:lnTo>
                  <a:pt x="838" y="1471"/>
                </a:lnTo>
                <a:lnTo>
                  <a:pt x="738" y="1478"/>
                </a:lnTo>
                <a:lnTo>
                  <a:pt x="638" y="1471"/>
                </a:lnTo>
                <a:lnTo>
                  <a:pt x="542" y="1453"/>
                </a:lnTo>
                <a:lnTo>
                  <a:pt x="449" y="1420"/>
                </a:lnTo>
                <a:lnTo>
                  <a:pt x="366" y="1378"/>
                </a:lnTo>
                <a:lnTo>
                  <a:pt x="286" y="1325"/>
                </a:lnTo>
                <a:lnTo>
                  <a:pt x="217" y="1262"/>
                </a:lnTo>
                <a:lnTo>
                  <a:pt x="154" y="1190"/>
                </a:lnTo>
                <a:lnTo>
                  <a:pt x="100" y="1113"/>
                </a:lnTo>
                <a:lnTo>
                  <a:pt x="58" y="1027"/>
                </a:lnTo>
                <a:lnTo>
                  <a:pt x="26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6" y="543"/>
                </a:lnTo>
                <a:lnTo>
                  <a:pt x="58" y="452"/>
                </a:lnTo>
                <a:lnTo>
                  <a:pt x="100" y="366"/>
                </a:lnTo>
                <a:lnTo>
                  <a:pt x="154" y="289"/>
                </a:lnTo>
                <a:lnTo>
                  <a:pt x="217" y="217"/>
                </a:lnTo>
                <a:lnTo>
                  <a:pt x="286" y="154"/>
                </a:lnTo>
                <a:lnTo>
                  <a:pt x="366" y="103"/>
                </a:lnTo>
                <a:lnTo>
                  <a:pt x="449" y="59"/>
                </a:lnTo>
                <a:lnTo>
                  <a:pt x="542" y="28"/>
                </a:lnTo>
                <a:lnTo>
                  <a:pt x="638" y="7"/>
                </a:lnTo>
                <a:lnTo>
                  <a:pt x="738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CA5F029-DC98-0C46-AC77-030D877F3A00}"/>
              </a:ext>
            </a:extLst>
          </p:cNvPr>
          <p:cNvSpPr>
            <a:spLocks/>
          </p:cNvSpPr>
          <p:nvPr/>
        </p:nvSpPr>
        <p:spPr bwMode="auto">
          <a:xfrm>
            <a:off x="794032" y="4381442"/>
            <a:ext cx="2309475" cy="744179"/>
          </a:xfrm>
          <a:custGeom>
            <a:avLst/>
            <a:gdLst>
              <a:gd name="T0" fmla="*/ 200 w 1741"/>
              <a:gd name="T1" fmla="*/ 0 h 561"/>
              <a:gd name="T2" fmla="*/ 284 w 1741"/>
              <a:gd name="T3" fmla="*/ 75 h 561"/>
              <a:gd name="T4" fmla="*/ 373 w 1741"/>
              <a:gd name="T5" fmla="*/ 135 h 561"/>
              <a:gd name="T6" fmla="*/ 466 w 1741"/>
              <a:gd name="T7" fmla="*/ 187 h 561"/>
              <a:gd name="T8" fmla="*/ 563 w 1741"/>
              <a:gd name="T9" fmla="*/ 226 h 561"/>
              <a:gd name="T10" fmla="*/ 663 w 1741"/>
              <a:gd name="T11" fmla="*/ 254 h 561"/>
              <a:gd name="T12" fmla="*/ 766 w 1741"/>
              <a:gd name="T13" fmla="*/ 273 h 561"/>
              <a:gd name="T14" fmla="*/ 871 w 1741"/>
              <a:gd name="T15" fmla="*/ 277 h 561"/>
              <a:gd name="T16" fmla="*/ 973 w 1741"/>
              <a:gd name="T17" fmla="*/ 273 h 561"/>
              <a:gd name="T18" fmla="*/ 1078 w 1741"/>
              <a:gd name="T19" fmla="*/ 254 h 561"/>
              <a:gd name="T20" fmla="*/ 1178 w 1741"/>
              <a:gd name="T21" fmla="*/ 226 h 561"/>
              <a:gd name="T22" fmla="*/ 1275 w 1741"/>
              <a:gd name="T23" fmla="*/ 187 h 561"/>
              <a:gd name="T24" fmla="*/ 1369 w 1741"/>
              <a:gd name="T25" fmla="*/ 135 h 561"/>
              <a:gd name="T26" fmla="*/ 1457 w 1741"/>
              <a:gd name="T27" fmla="*/ 75 h 561"/>
              <a:gd name="T28" fmla="*/ 1538 w 1741"/>
              <a:gd name="T29" fmla="*/ 0 h 561"/>
              <a:gd name="T30" fmla="*/ 1741 w 1741"/>
              <a:gd name="T31" fmla="*/ 201 h 561"/>
              <a:gd name="T32" fmla="*/ 1650 w 1741"/>
              <a:gd name="T33" fmla="*/ 284 h 561"/>
              <a:gd name="T34" fmla="*/ 1552 w 1741"/>
              <a:gd name="T35" fmla="*/ 357 h 561"/>
              <a:gd name="T36" fmla="*/ 1450 w 1741"/>
              <a:gd name="T37" fmla="*/ 417 h 561"/>
              <a:gd name="T38" fmla="*/ 1341 w 1741"/>
              <a:gd name="T39" fmla="*/ 468 h 561"/>
              <a:gd name="T40" fmla="*/ 1229 w 1741"/>
              <a:gd name="T41" fmla="*/ 510 h 561"/>
              <a:gd name="T42" fmla="*/ 1113 w 1741"/>
              <a:gd name="T43" fmla="*/ 538 h 561"/>
              <a:gd name="T44" fmla="*/ 992 w 1741"/>
              <a:gd name="T45" fmla="*/ 557 h 561"/>
              <a:gd name="T46" fmla="*/ 871 w 1741"/>
              <a:gd name="T47" fmla="*/ 561 h 561"/>
              <a:gd name="T48" fmla="*/ 747 w 1741"/>
              <a:gd name="T49" fmla="*/ 557 h 561"/>
              <a:gd name="T50" fmla="*/ 629 w 1741"/>
              <a:gd name="T51" fmla="*/ 538 h 561"/>
              <a:gd name="T52" fmla="*/ 512 w 1741"/>
              <a:gd name="T53" fmla="*/ 510 h 561"/>
              <a:gd name="T54" fmla="*/ 398 w 1741"/>
              <a:gd name="T55" fmla="*/ 468 h 561"/>
              <a:gd name="T56" fmla="*/ 291 w 1741"/>
              <a:gd name="T57" fmla="*/ 417 h 561"/>
              <a:gd name="T58" fmla="*/ 189 w 1741"/>
              <a:gd name="T59" fmla="*/ 357 h 561"/>
              <a:gd name="T60" fmla="*/ 91 w 1741"/>
              <a:gd name="T61" fmla="*/ 284 h 561"/>
              <a:gd name="T62" fmla="*/ 0 w 1741"/>
              <a:gd name="T63" fmla="*/ 201 h 561"/>
              <a:gd name="T64" fmla="*/ 200 w 1741"/>
              <a:gd name="T6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1" h="561">
                <a:moveTo>
                  <a:pt x="200" y="0"/>
                </a:moveTo>
                <a:lnTo>
                  <a:pt x="284" y="75"/>
                </a:lnTo>
                <a:lnTo>
                  <a:pt x="373" y="135"/>
                </a:lnTo>
                <a:lnTo>
                  <a:pt x="466" y="187"/>
                </a:lnTo>
                <a:lnTo>
                  <a:pt x="563" y="226"/>
                </a:lnTo>
                <a:lnTo>
                  <a:pt x="663" y="254"/>
                </a:lnTo>
                <a:lnTo>
                  <a:pt x="766" y="273"/>
                </a:lnTo>
                <a:lnTo>
                  <a:pt x="871" y="277"/>
                </a:lnTo>
                <a:lnTo>
                  <a:pt x="973" y="273"/>
                </a:lnTo>
                <a:lnTo>
                  <a:pt x="1078" y="254"/>
                </a:lnTo>
                <a:lnTo>
                  <a:pt x="1178" y="226"/>
                </a:lnTo>
                <a:lnTo>
                  <a:pt x="1275" y="187"/>
                </a:lnTo>
                <a:lnTo>
                  <a:pt x="1369" y="135"/>
                </a:lnTo>
                <a:lnTo>
                  <a:pt x="1457" y="75"/>
                </a:lnTo>
                <a:lnTo>
                  <a:pt x="1538" y="0"/>
                </a:lnTo>
                <a:lnTo>
                  <a:pt x="1741" y="201"/>
                </a:lnTo>
                <a:lnTo>
                  <a:pt x="1650" y="284"/>
                </a:lnTo>
                <a:lnTo>
                  <a:pt x="1552" y="357"/>
                </a:lnTo>
                <a:lnTo>
                  <a:pt x="1450" y="417"/>
                </a:lnTo>
                <a:lnTo>
                  <a:pt x="1341" y="468"/>
                </a:lnTo>
                <a:lnTo>
                  <a:pt x="1229" y="510"/>
                </a:lnTo>
                <a:lnTo>
                  <a:pt x="1113" y="538"/>
                </a:lnTo>
                <a:lnTo>
                  <a:pt x="992" y="557"/>
                </a:lnTo>
                <a:lnTo>
                  <a:pt x="871" y="561"/>
                </a:lnTo>
                <a:lnTo>
                  <a:pt x="747" y="557"/>
                </a:lnTo>
                <a:lnTo>
                  <a:pt x="629" y="538"/>
                </a:lnTo>
                <a:lnTo>
                  <a:pt x="512" y="510"/>
                </a:lnTo>
                <a:lnTo>
                  <a:pt x="398" y="468"/>
                </a:lnTo>
                <a:lnTo>
                  <a:pt x="291" y="417"/>
                </a:lnTo>
                <a:lnTo>
                  <a:pt x="189" y="357"/>
                </a:lnTo>
                <a:lnTo>
                  <a:pt x="91" y="284"/>
                </a:lnTo>
                <a:lnTo>
                  <a:pt x="0" y="201"/>
                </a:lnTo>
                <a:lnTo>
                  <a:pt x="20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50F7345-2779-9048-B111-0BCBB8E47967}"/>
              </a:ext>
            </a:extLst>
          </p:cNvPr>
          <p:cNvSpPr>
            <a:spLocks/>
          </p:cNvSpPr>
          <p:nvPr/>
        </p:nvSpPr>
        <p:spPr bwMode="auto">
          <a:xfrm>
            <a:off x="966480" y="2448700"/>
            <a:ext cx="1960600" cy="1960599"/>
          </a:xfrm>
          <a:custGeom>
            <a:avLst/>
            <a:gdLst>
              <a:gd name="T0" fmla="*/ 741 w 1478"/>
              <a:gd name="T1" fmla="*/ 0 h 1478"/>
              <a:gd name="T2" fmla="*/ 841 w 1478"/>
              <a:gd name="T3" fmla="*/ 7 h 1478"/>
              <a:gd name="T4" fmla="*/ 936 w 1478"/>
              <a:gd name="T5" fmla="*/ 28 h 1478"/>
              <a:gd name="T6" fmla="*/ 1027 w 1478"/>
              <a:gd name="T7" fmla="*/ 59 h 1478"/>
              <a:gd name="T8" fmla="*/ 1113 w 1478"/>
              <a:gd name="T9" fmla="*/ 103 h 1478"/>
              <a:gd name="T10" fmla="*/ 1192 w 1478"/>
              <a:gd name="T11" fmla="*/ 154 h 1478"/>
              <a:gd name="T12" fmla="*/ 1262 w 1478"/>
              <a:gd name="T13" fmla="*/ 217 h 1478"/>
              <a:gd name="T14" fmla="*/ 1325 w 1478"/>
              <a:gd name="T15" fmla="*/ 289 h 1478"/>
              <a:gd name="T16" fmla="*/ 1378 w 1478"/>
              <a:gd name="T17" fmla="*/ 366 h 1478"/>
              <a:gd name="T18" fmla="*/ 1420 w 1478"/>
              <a:gd name="T19" fmla="*/ 452 h 1478"/>
              <a:gd name="T20" fmla="*/ 1453 w 1478"/>
              <a:gd name="T21" fmla="*/ 543 h 1478"/>
              <a:gd name="T22" fmla="*/ 1471 w 1478"/>
              <a:gd name="T23" fmla="*/ 640 h 1478"/>
              <a:gd name="T24" fmla="*/ 1478 w 1478"/>
              <a:gd name="T25" fmla="*/ 741 h 1478"/>
              <a:gd name="T26" fmla="*/ 1471 w 1478"/>
              <a:gd name="T27" fmla="*/ 841 h 1478"/>
              <a:gd name="T28" fmla="*/ 1453 w 1478"/>
              <a:gd name="T29" fmla="*/ 936 h 1478"/>
              <a:gd name="T30" fmla="*/ 1420 w 1478"/>
              <a:gd name="T31" fmla="*/ 1027 h 1478"/>
              <a:gd name="T32" fmla="*/ 1378 w 1478"/>
              <a:gd name="T33" fmla="*/ 1113 h 1478"/>
              <a:gd name="T34" fmla="*/ 1325 w 1478"/>
              <a:gd name="T35" fmla="*/ 1190 h 1478"/>
              <a:gd name="T36" fmla="*/ 1262 w 1478"/>
              <a:gd name="T37" fmla="*/ 1262 h 1478"/>
              <a:gd name="T38" fmla="*/ 1192 w 1478"/>
              <a:gd name="T39" fmla="*/ 1325 h 1478"/>
              <a:gd name="T40" fmla="*/ 1113 w 1478"/>
              <a:gd name="T41" fmla="*/ 1378 h 1478"/>
              <a:gd name="T42" fmla="*/ 1027 w 1478"/>
              <a:gd name="T43" fmla="*/ 1420 h 1478"/>
              <a:gd name="T44" fmla="*/ 936 w 1478"/>
              <a:gd name="T45" fmla="*/ 1453 h 1478"/>
              <a:gd name="T46" fmla="*/ 841 w 1478"/>
              <a:gd name="T47" fmla="*/ 1471 h 1478"/>
              <a:gd name="T48" fmla="*/ 741 w 1478"/>
              <a:gd name="T49" fmla="*/ 1478 h 1478"/>
              <a:gd name="T50" fmla="*/ 640 w 1478"/>
              <a:gd name="T51" fmla="*/ 1471 h 1478"/>
              <a:gd name="T52" fmla="*/ 543 w 1478"/>
              <a:gd name="T53" fmla="*/ 1453 h 1478"/>
              <a:gd name="T54" fmla="*/ 452 w 1478"/>
              <a:gd name="T55" fmla="*/ 1420 h 1478"/>
              <a:gd name="T56" fmla="*/ 368 w 1478"/>
              <a:gd name="T57" fmla="*/ 1378 h 1478"/>
              <a:gd name="T58" fmla="*/ 289 w 1478"/>
              <a:gd name="T59" fmla="*/ 1325 h 1478"/>
              <a:gd name="T60" fmla="*/ 217 w 1478"/>
              <a:gd name="T61" fmla="*/ 1262 h 1478"/>
              <a:gd name="T62" fmla="*/ 156 w 1478"/>
              <a:gd name="T63" fmla="*/ 1190 h 1478"/>
              <a:gd name="T64" fmla="*/ 103 w 1478"/>
              <a:gd name="T65" fmla="*/ 1113 h 1478"/>
              <a:gd name="T66" fmla="*/ 59 w 1478"/>
              <a:gd name="T67" fmla="*/ 1027 h 1478"/>
              <a:gd name="T68" fmla="*/ 28 w 1478"/>
              <a:gd name="T69" fmla="*/ 936 h 1478"/>
              <a:gd name="T70" fmla="*/ 7 w 1478"/>
              <a:gd name="T71" fmla="*/ 841 h 1478"/>
              <a:gd name="T72" fmla="*/ 0 w 1478"/>
              <a:gd name="T73" fmla="*/ 741 h 1478"/>
              <a:gd name="T74" fmla="*/ 7 w 1478"/>
              <a:gd name="T75" fmla="*/ 640 h 1478"/>
              <a:gd name="T76" fmla="*/ 28 w 1478"/>
              <a:gd name="T77" fmla="*/ 543 h 1478"/>
              <a:gd name="T78" fmla="*/ 59 w 1478"/>
              <a:gd name="T79" fmla="*/ 452 h 1478"/>
              <a:gd name="T80" fmla="*/ 103 w 1478"/>
              <a:gd name="T81" fmla="*/ 366 h 1478"/>
              <a:gd name="T82" fmla="*/ 156 w 1478"/>
              <a:gd name="T83" fmla="*/ 289 h 1478"/>
              <a:gd name="T84" fmla="*/ 217 w 1478"/>
              <a:gd name="T85" fmla="*/ 217 h 1478"/>
              <a:gd name="T86" fmla="*/ 289 w 1478"/>
              <a:gd name="T87" fmla="*/ 154 h 1478"/>
              <a:gd name="T88" fmla="*/ 368 w 1478"/>
              <a:gd name="T89" fmla="*/ 103 h 1478"/>
              <a:gd name="T90" fmla="*/ 452 w 1478"/>
              <a:gd name="T91" fmla="*/ 59 h 1478"/>
              <a:gd name="T92" fmla="*/ 543 w 1478"/>
              <a:gd name="T93" fmla="*/ 28 h 1478"/>
              <a:gd name="T94" fmla="*/ 640 w 1478"/>
              <a:gd name="T95" fmla="*/ 7 h 1478"/>
              <a:gd name="T96" fmla="*/ 741 w 1478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8" h="1478">
                <a:moveTo>
                  <a:pt x="741" y="0"/>
                </a:moveTo>
                <a:lnTo>
                  <a:pt x="841" y="7"/>
                </a:lnTo>
                <a:lnTo>
                  <a:pt x="936" y="28"/>
                </a:lnTo>
                <a:lnTo>
                  <a:pt x="1027" y="59"/>
                </a:lnTo>
                <a:lnTo>
                  <a:pt x="1113" y="103"/>
                </a:lnTo>
                <a:lnTo>
                  <a:pt x="1192" y="154"/>
                </a:lnTo>
                <a:lnTo>
                  <a:pt x="1262" y="217"/>
                </a:lnTo>
                <a:lnTo>
                  <a:pt x="1325" y="289"/>
                </a:lnTo>
                <a:lnTo>
                  <a:pt x="1378" y="366"/>
                </a:lnTo>
                <a:lnTo>
                  <a:pt x="1420" y="452"/>
                </a:lnTo>
                <a:lnTo>
                  <a:pt x="1453" y="543"/>
                </a:lnTo>
                <a:lnTo>
                  <a:pt x="1471" y="640"/>
                </a:lnTo>
                <a:lnTo>
                  <a:pt x="1478" y="741"/>
                </a:lnTo>
                <a:lnTo>
                  <a:pt x="1471" y="841"/>
                </a:lnTo>
                <a:lnTo>
                  <a:pt x="1453" y="936"/>
                </a:lnTo>
                <a:lnTo>
                  <a:pt x="1420" y="1027"/>
                </a:lnTo>
                <a:lnTo>
                  <a:pt x="1378" y="1113"/>
                </a:lnTo>
                <a:lnTo>
                  <a:pt x="1325" y="1190"/>
                </a:lnTo>
                <a:lnTo>
                  <a:pt x="1262" y="1262"/>
                </a:lnTo>
                <a:lnTo>
                  <a:pt x="1192" y="1325"/>
                </a:lnTo>
                <a:lnTo>
                  <a:pt x="1113" y="1378"/>
                </a:lnTo>
                <a:lnTo>
                  <a:pt x="1027" y="1420"/>
                </a:lnTo>
                <a:lnTo>
                  <a:pt x="936" y="1453"/>
                </a:lnTo>
                <a:lnTo>
                  <a:pt x="841" y="1471"/>
                </a:lnTo>
                <a:lnTo>
                  <a:pt x="741" y="1478"/>
                </a:lnTo>
                <a:lnTo>
                  <a:pt x="640" y="1471"/>
                </a:lnTo>
                <a:lnTo>
                  <a:pt x="543" y="1453"/>
                </a:lnTo>
                <a:lnTo>
                  <a:pt x="452" y="1420"/>
                </a:lnTo>
                <a:lnTo>
                  <a:pt x="368" y="1378"/>
                </a:lnTo>
                <a:lnTo>
                  <a:pt x="289" y="1325"/>
                </a:lnTo>
                <a:lnTo>
                  <a:pt x="217" y="1262"/>
                </a:lnTo>
                <a:lnTo>
                  <a:pt x="156" y="1190"/>
                </a:lnTo>
                <a:lnTo>
                  <a:pt x="103" y="1113"/>
                </a:lnTo>
                <a:lnTo>
                  <a:pt x="59" y="1027"/>
                </a:lnTo>
                <a:lnTo>
                  <a:pt x="28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8" y="543"/>
                </a:lnTo>
                <a:lnTo>
                  <a:pt x="59" y="452"/>
                </a:lnTo>
                <a:lnTo>
                  <a:pt x="103" y="366"/>
                </a:lnTo>
                <a:lnTo>
                  <a:pt x="156" y="289"/>
                </a:lnTo>
                <a:lnTo>
                  <a:pt x="217" y="217"/>
                </a:lnTo>
                <a:lnTo>
                  <a:pt x="289" y="154"/>
                </a:lnTo>
                <a:lnTo>
                  <a:pt x="368" y="103"/>
                </a:lnTo>
                <a:lnTo>
                  <a:pt x="452" y="59"/>
                </a:lnTo>
                <a:lnTo>
                  <a:pt x="543" y="28"/>
                </a:lnTo>
                <a:lnTo>
                  <a:pt x="640" y="7"/>
                </a:lnTo>
                <a:lnTo>
                  <a:pt x="74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368">
            <a:extLst>
              <a:ext uri="{FF2B5EF4-FFF2-40B4-BE49-F238E27FC236}">
                <a16:creationId xmlns:a16="http://schemas.microsoft.com/office/drawing/2014/main" id="{61250B21-1BD9-1B47-8D13-B83B8DA33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718" y="2851678"/>
            <a:ext cx="603998" cy="599557"/>
            <a:chOff x="2246" y="225"/>
            <a:chExt cx="272" cy="270"/>
          </a:xfrm>
          <a:solidFill>
            <a:schemeClr val="bg1"/>
          </a:solidFill>
        </p:grpSpPr>
        <p:sp>
          <p:nvSpPr>
            <p:cNvPr id="13" name="Freeform 1370">
              <a:extLst>
                <a:ext uri="{FF2B5EF4-FFF2-40B4-BE49-F238E27FC236}">
                  <a16:creationId xmlns:a16="http://schemas.microsoft.com/office/drawing/2014/main" id="{C1C5B6F0-684A-824E-9F06-595BF02E4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73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1 h 295"/>
                <a:gd name="T16" fmla="*/ 1407 w 1410"/>
                <a:gd name="T17" fmla="*/ 118 h 295"/>
                <a:gd name="T18" fmla="*/ 1410 w 1410"/>
                <a:gd name="T19" fmla="*/ 148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1 h 295"/>
                <a:gd name="T28" fmla="*/ 1345 w 1410"/>
                <a:gd name="T29" fmla="*/ 270 h 295"/>
                <a:gd name="T30" fmla="*/ 1319 w 1410"/>
                <a:gd name="T31" fmla="*/ 283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3 h 295"/>
                <a:gd name="T42" fmla="*/ 65 w 1410"/>
                <a:gd name="T43" fmla="*/ 270 h 295"/>
                <a:gd name="T44" fmla="*/ 43 w 1410"/>
                <a:gd name="T45" fmla="*/ 251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8 h 295"/>
                <a:gd name="T54" fmla="*/ 3 w 1410"/>
                <a:gd name="T55" fmla="*/ 118 h 295"/>
                <a:gd name="T56" fmla="*/ 12 w 1410"/>
                <a:gd name="T57" fmla="*/ 91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1"/>
                  </a:lnTo>
                  <a:lnTo>
                    <a:pt x="1407" y="118"/>
                  </a:lnTo>
                  <a:lnTo>
                    <a:pt x="1410" y="148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1"/>
                  </a:lnTo>
                  <a:lnTo>
                    <a:pt x="1345" y="270"/>
                  </a:lnTo>
                  <a:lnTo>
                    <a:pt x="1319" y="283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3"/>
                  </a:lnTo>
                  <a:lnTo>
                    <a:pt x="65" y="270"/>
                  </a:lnTo>
                  <a:lnTo>
                    <a:pt x="43" y="251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371">
              <a:extLst>
                <a:ext uri="{FF2B5EF4-FFF2-40B4-BE49-F238E27FC236}">
                  <a16:creationId xmlns:a16="http://schemas.microsoft.com/office/drawing/2014/main" id="{80150362-7707-924E-9F3A-0F95CC2E7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19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0 h 295"/>
                <a:gd name="T16" fmla="*/ 1407 w 1410"/>
                <a:gd name="T17" fmla="*/ 118 h 295"/>
                <a:gd name="T18" fmla="*/ 1410 w 1410"/>
                <a:gd name="T19" fmla="*/ 147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2 h 295"/>
                <a:gd name="T28" fmla="*/ 1345 w 1410"/>
                <a:gd name="T29" fmla="*/ 270 h 295"/>
                <a:gd name="T30" fmla="*/ 1319 w 1410"/>
                <a:gd name="T31" fmla="*/ 284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4 h 295"/>
                <a:gd name="T42" fmla="*/ 65 w 1410"/>
                <a:gd name="T43" fmla="*/ 270 h 295"/>
                <a:gd name="T44" fmla="*/ 43 w 1410"/>
                <a:gd name="T45" fmla="*/ 252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7 h 295"/>
                <a:gd name="T54" fmla="*/ 3 w 1410"/>
                <a:gd name="T55" fmla="*/ 118 h 295"/>
                <a:gd name="T56" fmla="*/ 12 w 1410"/>
                <a:gd name="T57" fmla="*/ 90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0"/>
                  </a:lnTo>
                  <a:lnTo>
                    <a:pt x="1407" y="118"/>
                  </a:lnTo>
                  <a:lnTo>
                    <a:pt x="1410" y="147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2"/>
                  </a:lnTo>
                  <a:lnTo>
                    <a:pt x="1345" y="270"/>
                  </a:lnTo>
                  <a:lnTo>
                    <a:pt x="1319" y="284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70"/>
                  </a:lnTo>
                  <a:lnTo>
                    <a:pt x="43" y="252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Freeform 1372">
              <a:extLst>
                <a:ext uri="{FF2B5EF4-FFF2-40B4-BE49-F238E27FC236}">
                  <a16:creationId xmlns:a16="http://schemas.microsoft.com/office/drawing/2014/main" id="{659C0BB6-BD6B-C542-B292-8FC6B51A2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65"/>
              <a:ext cx="71" cy="24"/>
            </a:xfrm>
            <a:custGeom>
              <a:avLst/>
              <a:gdLst>
                <a:gd name="T0" fmla="*/ 148 w 853"/>
                <a:gd name="T1" fmla="*/ 0 h 294"/>
                <a:gd name="T2" fmla="*/ 705 w 853"/>
                <a:gd name="T3" fmla="*/ 0 h 294"/>
                <a:gd name="T4" fmla="*/ 735 w 853"/>
                <a:gd name="T5" fmla="*/ 3 h 294"/>
                <a:gd name="T6" fmla="*/ 763 w 853"/>
                <a:gd name="T7" fmla="*/ 11 h 294"/>
                <a:gd name="T8" fmla="*/ 789 w 853"/>
                <a:gd name="T9" fmla="*/ 25 h 294"/>
                <a:gd name="T10" fmla="*/ 810 w 853"/>
                <a:gd name="T11" fmla="*/ 42 h 294"/>
                <a:gd name="T12" fmla="*/ 829 w 853"/>
                <a:gd name="T13" fmla="*/ 65 h 294"/>
                <a:gd name="T14" fmla="*/ 842 w 853"/>
                <a:gd name="T15" fmla="*/ 89 h 294"/>
                <a:gd name="T16" fmla="*/ 850 w 853"/>
                <a:gd name="T17" fmla="*/ 117 h 294"/>
                <a:gd name="T18" fmla="*/ 853 w 853"/>
                <a:gd name="T19" fmla="*/ 147 h 294"/>
                <a:gd name="T20" fmla="*/ 850 w 853"/>
                <a:gd name="T21" fmla="*/ 177 h 294"/>
                <a:gd name="T22" fmla="*/ 842 w 853"/>
                <a:gd name="T23" fmla="*/ 204 h 294"/>
                <a:gd name="T24" fmla="*/ 829 w 853"/>
                <a:gd name="T25" fmla="*/ 229 h 294"/>
                <a:gd name="T26" fmla="*/ 810 w 853"/>
                <a:gd name="T27" fmla="*/ 251 h 294"/>
                <a:gd name="T28" fmla="*/ 789 w 853"/>
                <a:gd name="T29" fmla="*/ 268 h 294"/>
                <a:gd name="T30" fmla="*/ 763 w 853"/>
                <a:gd name="T31" fmla="*/ 283 h 294"/>
                <a:gd name="T32" fmla="*/ 735 w 853"/>
                <a:gd name="T33" fmla="*/ 291 h 294"/>
                <a:gd name="T34" fmla="*/ 705 w 853"/>
                <a:gd name="T35" fmla="*/ 294 h 294"/>
                <a:gd name="T36" fmla="*/ 148 w 853"/>
                <a:gd name="T37" fmla="*/ 294 h 294"/>
                <a:gd name="T38" fmla="*/ 118 w 853"/>
                <a:gd name="T39" fmla="*/ 291 h 294"/>
                <a:gd name="T40" fmla="*/ 91 w 853"/>
                <a:gd name="T41" fmla="*/ 283 h 294"/>
                <a:gd name="T42" fmla="*/ 65 w 853"/>
                <a:gd name="T43" fmla="*/ 268 h 294"/>
                <a:gd name="T44" fmla="*/ 43 w 853"/>
                <a:gd name="T45" fmla="*/ 251 h 294"/>
                <a:gd name="T46" fmla="*/ 25 w 853"/>
                <a:gd name="T47" fmla="*/ 229 h 294"/>
                <a:gd name="T48" fmla="*/ 12 w 853"/>
                <a:gd name="T49" fmla="*/ 204 h 294"/>
                <a:gd name="T50" fmla="*/ 3 w 853"/>
                <a:gd name="T51" fmla="*/ 177 h 294"/>
                <a:gd name="T52" fmla="*/ 0 w 853"/>
                <a:gd name="T53" fmla="*/ 147 h 294"/>
                <a:gd name="T54" fmla="*/ 3 w 853"/>
                <a:gd name="T55" fmla="*/ 117 h 294"/>
                <a:gd name="T56" fmla="*/ 12 w 853"/>
                <a:gd name="T57" fmla="*/ 89 h 294"/>
                <a:gd name="T58" fmla="*/ 25 w 853"/>
                <a:gd name="T59" fmla="*/ 65 h 294"/>
                <a:gd name="T60" fmla="*/ 43 w 853"/>
                <a:gd name="T61" fmla="*/ 42 h 294"/>
                <a:gd name="T62" fmla="*/ 65 w 853"/>
                <a:gd name="T63" fmla="*/ 25 h 294"/>
                <a:gd name="T64" fmla="*/ 91 w 853"/>
                <a:gd name="T65" fmla="*/ 11 h 294"/>
                <a:gd name="T66" fmla="*/ 118 w 853"/>
                <a:gd name="T67" fmla="*/ 3 h 294"/>
                <a:gd name="T68" fmla="*/ 148 w 853"/>
                <a:gd name="T6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294">
                  <a:moveTo>
                    <a:pt x="148" y="0"/>
                  </a:moveTo>
                  <a:lnTo>
                    <a:pt x="705" y="0"/>
                  </a:lnTo>
                  <a:lnTo>
                    <a:pt x="735" y="3"/>
                  </a:lnTo>
                  <a:lnTo>
                    <a:pt x="763" y="11"/>
                  </a:lnTo>
                  <a:lnTo>
                    <a:pt x="789" y="25"/>
                  </a:lnTo>
                  <a:lnTo>
                    <a:pt x="810" y="42"/>
                  </a:lnTo>
                  <a:lnTo>
                    <a:pt x="829" y="65"/>
                  </a:lnTo>
                  <a:lnTo>
                    <a:pt x="842" y="89"/>
                  </a:lnTo>
                  <a:lnTo>
                    <a:pt x="850" y="117"/>
                  </a:lnTo>
                  <a:lnTo>
                    <a:pt x="853" y="147"/>
                  </a:lnTo>
                  <a:lnTo>
                    <a:pt x="850" y="177"/>
                  </a:lnTo>
                  <a:lnTo>
                    <a:pt x="842" y="204"/>
                  </a:lnTo>
                  <a:lnTo>
                    <a:pt x="829" y="229"/>
                  </a:lnTo>
                  <a:lnTo>
                    <a:pt x="810" y="251"/>
                  </a:lnTo>
                  <a:lnTo>
                    <a:pt x="789" y="268"/>
                  </a:lnTo>
                  <a:lnTo>
                    <a:pt x="763" y="283"/>
                  </a:lnTo>
                  <a:lnTo>
                    <a:pt x="735" y="291"/>
                  </a:lnTo>
                  <a:lnTo>
                    <a:pt x="705" y="294"/>
                  </a:lnTo>
                  <a:lnTo>
                    <a:pt x="148" y="294"/>
                  </a:lnTo>
                  <a:lnTo>
                    <a:pt x="118" y="291"/>
                  </a:lnTo>
                  <a:lnTo>
                    <a:pt x="91" y="283"/>
                  </a:lnTo>
                  <a:lnTo>
                    <a:pt x="65" y="268"/>
                  </a:lnTo>
                  <a:lnTo>
                    <a:pt x="43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Freeform 1373">
              <a:extLst>
                <a:ext uri="{FF2B5EF4-FFF2-40B4-BE49-F238E27FC236}">
                  <a16:creationId xmlns:a16="http://schemas.microsoft.com/office/drawing/2014/main" id="{27CCACED-FEB6-224B-9A82-782C8C415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25"/>
              <a:ext cx="210" cy="270"/>
            </a:xfrm>
            <a:custGeom>
              <a:avLst/>
              <a:gdLst>
                <a:gd name="T0" fmla="*/ 149 w 2524"/>
                <a:gd name="T1" fmla="*/ 0 h 3239"/>
                <a:gd name="T2" fmla="*/ 2375 w 2524"/>
                <a:gd name="T3" fmla="*/ 0 h 3239"/>
                <a:gd name="T4" fmla="*/ 2405 w 2524"/>
                <a:gd name="T5" fmla="*/ 3 h 3239"/>
                <a:gd name="T6" fmla="*/ 2433 w 2524"/>
                <a:gd name="T7" fmla="*/ 11 h 3239"/>
                <a:gd name="T8" fmla="*/ 2458 w 2524"/>
                <a:gd name="T9" fmla="*/ 25 h 3239"/>
                <a:gd name="T10" fmla="*/ 2480 w 2524"/>
                <a:gd name="T11" fmla="*/ 42 h 3239"/>
                <a:gd name="T12" fmla="*/ 2498 w 2524"/>
                <a:gd name="T13" fmla="*/ 65 h 3239"/>
                <a:gd name="T14" fmla="*/ 2512 w 2524"/>
                <a:gd name="T15" fmla="*/ 89 h 3239"/>
                <a:gd name="T16" fmla="*/ 2521 w 2524"/>
                <a:gd name="T17" fmla="*/ 117 h 3239"/>
                <a:gd name="T18" fmla="*/ 2524 w 2524"/>
                <a:gd name="T19" fmla="*/ 146 h 3239"/>
                <a:gd name="T20" fmla="*/ 2524 w 2524"/>
                <a:gd name="T21" fmla="*/ 365 h 3239"/>
                <a:gd name="T22" fmla="*/ 2227 w 2524"/>
                <a:gd name="T23" fmla="*/ 876 h 3239"/>
                <a:gd name="T24" fmla="*/ 2227 w 2524"/>
                <a:gd name="T25" fmla="*/ 294 h 3239"/>
                <a:gd name="T26" fmla="*/ 298 w 2524"/>
                <a:gd name="T27" fmla="*/ 294 h 3239"/>
                <a:gd name="T28" fmla="*/ 298 w 2524"/>
                <a:gd name="T29" fmla="*/ 2944 h 3239"/>
                <a:gd name="T30" fmla="*/ 2227 w 2524"/>
                <a:gd name="T31" fmla="*/ 2944 h 3239"/>
                <a:gd name="T32" fmla="*/ 2227 w 2524"/>
                <a:gd name="T33" fmla="*/ 2578 h 3239"/>
                <a:gd name="T34" fmla="*/ 2382 w 2524"/>
                <a:gd name="T35" fmla="*/ 2476 h 3239"/>
                <a:gd name="T36" fmla="*/ 2410 w 2524"/>
                <a:gd name="T37" fmla="*/ 2454 h 3239"/>
                <a:gd name="T38" fmla="*/ 2434 w 2524"/>
                <a:gd name="T39" fmla="*/ 2430 h 3239"/>
                <a:gd name="T40" fmla="*/ 2453 w 2524"/>
                <a:gd name="T41" fmla="*/ 2402 h 3239"/>
                <a:gd name="T42" fmla="*/ 2524 w 2524"/>
                <a:gd name="T43" fmla="*/ 2280 h 3239"/>
                <a:gd name="T44" fmla="*/ 2524 w 2524"/>
                <a:gd name="T45" fmla="*/ 3092 h 3239"/>
                <a:gd name="T46" fmla="*/ 2521 w 2524"/>
                <a:gd name="T47" fmla="*/ 3121 h 3239"/>
                <a:gd name="T48" fmla="*/ 2512 w 2524"/>
                <a:gd name="T49" fmla="*/ 3149 h 3239"/>
                <a:gd name="T50" fmla="*/ 2498 w 2524"/>
                <a:gd name="T51" fmla="*/ 3174 h 3239"/>
                <a:gd name="T52" fmla="*/ 2480 w 2524"/>
                <a:gd name="T53" fmla="*/ 3196 h 3239"/>
                <a:gd name="T54" fmla="*/ 2458 w 2524"/>
                <a:gd name="T55" fmla="*/ 3214 h 3239"/>
                <a:gd name="T56" fmla="*/ 2433 w 2524"/>
                <a:gd name="T57" fmla="*/ 3227 h 3239"/>
                <a:gd name="T58" fmla="*/ 2405 w 2524"/>
                <a:gd name="T59" fmla="*/ 3236 h 3239"/>
                <a:gd name="T60" fmla="*/ 2375 w 2524"/>
                <a:gd name="T61" fmla="*/ 3239 h 3239"/>
                <a:gd name="T62" fmla="*/ 149 w 2524"/>
                <a:gd name="T63" fmla="*/ 3239 h 3239"/>
                <a:gd name="T64" fmla="*/ 119 w 2524"/>
                <a:gd name="T65" fmla="*/ 3236 h 3239"/>
                <a:gd name="T66" fmla="*/ 91 w 2524"/>
                <a:gd name="T67" fmla="*/ 3227 h 3239"/>
                <a:gd name="T68" fmla="*/ 66 w 2524"/>
                <a:gd name="T69" fmla="*/ 3214 h 3239"/>
                <a:gd name="T70" fmla="*/ 44 w 2524"/>
                <a:gd name="T71" fmla="*/ 3196 h 3239"/>
                <a:gd name="T72" fmla="*/ 26 w 2524"/>
                <a:gd name="T73" fmla="*/ 3174 h 3239"/>
                <a:gd name="T74" fmla="*/ 12 w 2524"/>
                <a:gd name="T75" fmla="*/ 3149 h 3239"/>
                <a:gd name="T76" fmla="*/ 3 w 2524"/>
                <a:gd name="T77" fmla="*/ 3121 h 3239"/>
                <a:gd name="T78" fmla="*/ 0 w 2524"/>
                <a:gd name="T79" fmla="*/ 3092 h 3239"/>
                <a:gd name="T80" fmla="*/ 0 w 2524"/>
                <a:gd name="T81" fmla="*/ 146 h 3239"/>
                <a:gd name="T82" fmla="*/ 3 w 2524"/>
                <a:gd name="T83" fmla="*/ 117 h 3239"/>
                <a:gd name="T84" fmla="*/ 12 w 2524"/>
                <a:gd name="T85" fmla="*/ 89 h 3239"/>
                <a:gd name="T86" fmla="*/ 26 w 2524"/>
                <a:gd name="T87" fmla="*/ 65 h 3239"/>
                <a:gd name="T88" fmla="*/ 44 w 2524"/>
                <a:gd name="T89" fmla="*/ 42 h 3239"/>
                <a:gd name="T90" fmla="*/ 66 w 2524"/>
                <a:gd name="T91" fmla="*/ 25 h 3239"/>
                <a:gd name="T92" fmla="*/ 91 w 2524"/>
                <a:gd name="T93" fmla="*/ 11 h 3239"/>
                <a:gd name="T94" fmla="*/ 119 w 2524"/>
                <a:gd name="T95" fmla="*/ 3 h 3239"/>
                <a:gd name="T96" fmla="*/ 149 w 2524"/>
                <a:gd name="T97" fmla="*/ 0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4" h="3239">
                  <a:moveTo>
                    <a:pt x="149" y="0"/>
                  </a:moveTo>
                  <a:lnTo>
                    <a:pt x="2375" y="0"/>
                  </a:lnTo>
                  <a:lnTo>
                    <a:pt x="2405" y="3"/>
                  </a:lnTo>
                  <a:lnTo>
                    <a:pt x="2433" y="11"/>
                  </a:lnTo>
                  <a:lnTo>
                    <a:pt x="2458" y="25"/>
                  </a:lnTo>
                  <a:lnTo>
                    <a:pt x="2480" y="42"/>
                  </a:lnTo>
                  <a:lnTo>
                    <a:pt x="2498" y="65"/>
                  </a:lnTo>
                  <a:lnTo>
                    <a:pt x="2512" y="89"/>
                  </a:lnTo>
                  <a:lnTo>
                    <a:pt x="2521" y="117"/>
                  </a:lnTo>
                  <a:lnTo>
                    <a:pt x="2524" y="146"/>
                  </a:lnTo>
                  <a:lnTo>
                    <a:pt x="2524" y="365"/>
                  </a:lnTo>
                  <a:lnTo>
                    <a:pt x="2227" y="876"/>
                  </a:lnTo>
                  <a:lnTo>
                    <a:pt x="2227" y="294"/>
                  </a:lnTo>
                  <a:lnTo>
                    <a:pt x="298" y="294"/>
                  </a:lnTo>
                  <a:lnTo>
                    <a:pt x="298" y="2944"/>
                  </a:lnTo>
                  <a:lnTo>
                    <a:pt x="2227" y="2944"/>
                  </a:lnTo>
                  <a:lnTo>
                    <a:pt x="2227" y="2578"/>
                  </a:lnTo>
                  <a:lnTo>
                    <a:pt x="2382" y="2476"/>
                  </a:lnTo>
                  <a:lnTo>
                    <a:pt x="2410" y="2454"/>
                  </a:lnTo>
                  <a:lnTo>
                    <a:pt x="2434" y="2430"/>
                  </a:lnTo>
                  <a:lnTo>
                    <a:pt x="2453" y="2402"/>
                  </a:lnTo>
                  <a:lnTo>
                    <a:pt x="2524" y="2280"/>
                  </a:lnTo>
                  <a:lnTo>
                    <a:pt x="2524" y="3092"/>
                  </a:lnTo>
                  <a:lnTo>
                    <a:pt x="2521" y="3121"/>
                  </a:lnTo>
                  <a:lnTo>
                    <a:pt x="2512" y="3149"/>
                  </a:lnTo>
                  <a:lnTo>
                    <a:pt x="2498" y="3174"/>
                  </a:lnTo>
                  <a:lnTo>
                    <a:pt x="2480" y="3196"/>
                  </a:lnTo>
                  <a:lnTo>
                    <a:pt x="2458" y="3214"/>
                  </a:lnTo>
                  <a:lnTo>
                    <a:pt x="2433" y="3227"/>
                  </a:lnTo>
                  <a:lnTo>
                    <a:pt x="2405" y="3236"/>
                  </a:lnTo>
                  <a:lnTo>
                    <a:pt x="2375" y="3239"/>
                  </a:lnTo>
                  <a:lnTo>
                    <a:pt x="149" y="3239"/>
                  </a:lnTo>
                  <a:lnTo>
                    <a:pt x="119" y="3236"/>
                  </a:lnTo>
                  <a:lnTo>
                    <a:pt x="91" y="3227"/>
                  </a:lnTo>
                  <a:lnTo>
                    <a:pt x="66" y="3214"/>
                  </a:lnTo>
                  <a:lnTo>
                    <a:pt x="44" y="3196"/>
                  </a:lnTo>
                  <a:lnTo>
                    <a:pt x="26" y="3174"/>
                  </a:lnTo>
                  <a:lnTo>
                    <a:pt x="12" y="3149"/>
                  </a:lnTo>
                  <a:lnTo>
                    <a:pt x="3" y="3121"/>
                  </a:lnTo>
                  <a:lnTo>
                    <a:pt x="0" y="3092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1374">
              <a:extLst>
                <a:ext uri="{FF2B5EF4-FFF2-40B4-BE49-F238E27FC236}">
                  <a16:creationId xmlns:a16="http://schemas.microsoft.com/office/drawing/2014/main" id="{F7A45731-89C7-2241-A303-5A662F4AF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8" y="255"/>
              <a:ext cx="130" cy="193"/>
            </a:xfrm>
            <a:custGeom>
              <a:avLst/>
              <a:gdLst>
                <a:gd name="T0" fmla="*/ 128 w 1560"/>
                <a:gd name="T1" fmla="*/ 1955 h 2321"/>
                <a:gd name="T2" fmla="*/ 218 w 1560"/>
                <a:gd name="T3" fmla="*/ 1998 h 2321"/>
                <a:gd name="T4" fmla="*/ 302 w 1560"/>
                <a:gd name="T5" fmla="*/ 2054 h 2321"/>
                <a:gd name="T6" fmla="*/ 430 w 1560"/>
                <a:gd name="T7" fmla="*/ 1939 h 2321"/>
                <a:gd name="T8" fmla="*/ 382 w 1560"/>
                <a:gd name="T9" fmla="*/ 1894 h 2321"/>
                <a:gd name="T10" fmla="*/ 308 w 1560"/>
                <a:gd name="T11" fmla="*/ 1844 h 2321"/>
                <a:gd name="T12" fmla="*/ 240 w 1560"/>
                <a:gd name="T13" fmla="*/ 1810 h 2321"/>
                <a:gd name="T14" fmla="*/ 184 w 1560"/>
                <a:gd name="T15" fmla="*/ 1791 h 2321"/>
                <a:gd name="T16" fmla="*/ 138 w 1560"/>
                <a:gd name="T17" fmla="*/ 1782 h 2321"/>
                <a:gd name="T18" fmla="*/ 1096 w 1560"/>
                <a:gd name="T19" fmla="*/ 0 h 2321"/>
                <a:gd name="T20" fmla="*/ 1150 w 1560"/>
                <a:gd name="T21" fmla="*/ 7 h 2321"/>
                <a:gd name="T22" fmla="*/ 1216 w 1560"/>
                <a:gd name="T23" fmla="*/ 25 h 2321"/>
                <a:gd name="T24" fmla="*/ 1293 w 1560"/>
                <a:gd name="T25" fmla="*/ 56 h 2321"/>
                <a:gd name="T26" fmla="*/ 1379 w 1560"/>
                <a:gd name="T27" fmla="*/ 106 h 2321"/>
                <a:gd name="T28" fmla="*/ 1449 w 1560"/>
                <a:gd name="T29" fmla="*/ 160 h 2321"/>
                <a:gd name="T30" fmla="*/ 1498 w 1560"/>
                <a:gd name="T31" fmla="*/ 211 h 2321"/>
                <a:gd name="T32" fmla="*/ 1530 w 1560"/>
                <a:gd name="T33" fmla="*/ 256 h 2321"/>
                <a:gd name="T34" fmla="*/ 1549 w 1560"/>
                <a:gd name="T35" fmla="*/ 291 h 2321"/>
                <a:gd name="T36" fmla="*/ 1557 w 1560"/>
                <a:gd name="T37" fmla="*/ 314 h 2321"/>
                <a:gd name="T38" fmla="*/ 1560 w 1560"/>
                <a:gd name="T39" fmla="*/ 337 h 2321"/>
                <a:gd name="T40" fmla="*/ 1550 w 1560"/>
                <a:gd name="T41" fmla="*/ 372 h 2321"/>
                <a:gd name="T42" fmla="*/ 613 w 1560"/>
                <a:gd name="T43" fmla="*/ 1979 h 2321"/>
                <a:gd name="T44" fmla="*/ 114 w 1560"/>
                <a:gd name="T45" fmla="*/ 2308 h 2321"/>
                <a:gd name="T46" fmla="*/ 76 w 1560"/>
                <a:gd name="T47" fmla="*/ 2321 h 2321"/>
                <a:gd name="T48" fmla="*/ 36 w 1560"/>
                <a:gd name="T49" fmla="*/ 2310 h 2321"/>
                <a:gd name="T50" fmla="*/ 12 w 1560"/>
                <a:gd name="T51" fmla="*/ 2289 h 2321"/>
                <a:gd name="T52" fmla="*/ 0 w 1560"/>
                <a:gd name="T53" fmla="*/ 2258 h 2321"/>
                <a:gd name="T54" fmla="*/ 34 w 1560"/>
                <a:gd name="T55" fmla="*/ 1667 h 2321"/>
                <a:gd name="T56" fmla="*/ 44 w 1560"/>
                <a:gd name="T57" fmla="*/ 1635 h 2321"/>
                <a:gd name="T58" fmla="*/ 982 w 1560"/>
                <a:gd name="T59" fmla="*/ 27 h 2321"/>
                <a:gd name="T60" fmla="*/ 1014 w 1560"/>
                <a:gd name="T61" fmla="*/ 7 h 2321"/>
                <a:gd name="T62" fmla="*/ 1027 w 1560"/>
                <a:gd name="T63" fmla="*/ 4 h 2321"/>
                <a:gd name="T64" fmla="*/ 1055 w 1560"/>
                <a:gd name="T6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2321">
                  <a:moveTo>
                    <a:pt x="138" y="1782"/>
                  </a:moveTo>
                  <a:lnTo>
                    <a:pt x="128" y="1955"/>
                  </a:lnTo>
                  <a:lnTo>
                    <a:pt x="173" y="1974"/>
                  </a:lnTo>
                  <a:lnTo>
                    <a:pt x="218" y="1998"/>
                  </a:lnTo>
                  <a:lnTo>
                    <a:pt x="262" y="2024"/>
                  </a:lnTo>
                  <a:lnTo>
                    <a:pt x="302" y="2054"/>
                  </a:lnTo>
                  <a:lnTo>
                    <a:pt x="446" y="1958"/>
                  </a:lnTo>
                  <a:lnTo>
                    <a:pt x="430" y="1939"/>
                  </a:lnTo>
                  <a:lnTo>
                    <a:pt x="408" y="1917"/>
                  </a:lnTo>
                  <a:lnTo>
                    <a:pt x="382" y="1894"/>
                  </a:lnTo>
                  <a:lnTo>
                    <a:pt x="348" y="1869"/>
                  </a:lnTo>
                  <a:lnTo>
                    <a:pt x="308" y="1844"/>
                  </a:lnTo>
                  <a:lnTo>
                    <a:pt x="273" y="1826"/>
                  </a:lnTo>
                  <a:lnTo>
                    <a:pt x="240" y="1810"/>
                  </a:lnTo>
                  <a:lnTo>
                    <a:pt x="210" y="1799"/>
                  </a:lnTo>
                  <a:lnTo>
                    <a:pt x="184" y="1791"/>
                  </a:lnTo>
                  <a:lnTo>
                    <a:pt x="160" y="1786"/>
                  </a:lnTo>
                  <a:lnTo>
                    <a:pt x="138" y="1782"/>
                  </a:lnTo>
                  <a:close/>
                  <a:moveTo>
                    <a:pt x="1073" y="0"/>
                  </a:moveTo>
                  <a:lnTo>
                    <a:pt x="1096" y="0"/>
                  </a:lnTo>
                  <a:lnTo>
                    <a:pt x="1122" y="2"/>
                  </a:lnTo>
                  <a:lnTo>
                    <a:pt x="1150" y="7"/>
                  </a:lnTo>
                  <a:lnTo>
                    <a:pt x="1181" y="14"/>
                  </a:lnTo>
                  <a:lnTo>
                    <a:pt x="1216" y="25"/>
                  </a:lnTo>
                  <a:lnTo>
                    <a:pt x="1253" y="39"/>
                  </a:lnTo>
                  <a:lnTo>
                    <a:pt x="1293" y="56"/>
                  </a:lnTo>
                  <a:lnTo>
                    <a:pt x="1335" y="80"/>
                  </a:lnTo>
                  <a:lnTo>
                    <a:pt x="1379" y="106"/>
                  </a:lnTo>
                  <a:lnTo>
                    <a:pt x="1417" y="133"/>
                  </a:lnTo>
                  <a:lnTo>
                    <a:pt x="1449" y="160"/>
                  </a:lnTo>
                  <a:lnTo>
                    <a:pt x="1476" y="186"/>
                  </a:lnTo>
                  <a:lnTo>
                    <a:pt x="1498" y="211"/>
                  </a:lnTo>
                  <a:lnTo>
                    <a:pt x="1516" y="234"/>
                  </a:lnTo>
                  <a:lnTo>
                    <a:pt x="1530" y="256"/>
                  </a:lnTo>
                  <a:lnTo>
                    <a:pt x="1540" y="275"/>
                  </a:lnTo>
                  <a:lnTo>
                    <a:pt x="1549" y="291"/>
                  </a:lnTo>
                  <a:lnTo>
                    <a:pt x="1554" y="305"/>
                  </a:lnTo>
                  <a:lnTo>
                    <a:pt x="1557" y="314"/>
                  </a:lnTo>
                  <a:lnTo>
                    <a:pt x="1558" y="319"/>
                  </a:lnTo>
                  <a:lnTo>
                    <a:pt x="1560" y="337"/>
                  </a:lnTo>
                  <a:lnTo>
                    <a:pt x="1557" y="355"/>
                  </a:lnTo>
                  <a:lnTo>
                    <a:pt x="1550" y="372"/>
                  </a:lnTo>
                  <a:lnTo>
                    <a:pt x="622" y="1966"/>
                  </a:lnTo>
                  <a:lnTo>
                    <a:pt x="613" y="1979"/>
                  </a:lnTo>
                  <a:lnTo>
                    <a:pt x="599" y="1991"/>
                  </a:lnTo>
                  <a:lnTo>
                    <a:pt x="114" y="2308"/>
                  </a:lnTo>
                  <a:lnTo>
                    <a:pt x="95" y="2317"/>
                  </a:lnTo>
                  <a:lnTo>
                    <a:pt x="76" y="2321"/>
                  </a:lnTo>
                  <a:lnTo>
                    <a:pt x="55" y="2318"/>
                  </a:lnTo>
                  <a:lnTo>
                    <a:pt x="36" y="2310"/>
                  </a:lnTo>
                  <a:lnTo>
                    <a:pt x="22" y="2301"/>
                  </a:lnTo>
                  <a:lnTo>
                    <a:pt x="12" y="2289"/>
                  </a:lnTo>
                  <a:lnTo>
                    <a:pt x="5" y="2275"/>
                  </a:lnTo>
                  <a:lnTo>
                    <a:pt x="0" y="2258"/>
                  </a:lnTo>
                  <a:lnTo>
                    <a:pt x="0" y="2242"/>
                  </a:lnTo>
                  <a:lnTo>
                    <a:pt x="34" y="1667"/>
                  </a:lnTo>
                  <a:lnTo>
                    <a:pt x="37" y="1651"/>
                  </a:lnTo>
                  <a:lnTo>
                    <a:pt x="44" y="1635"/>
                  </a:lnTo>
                  <a:lnTo>
                    <a:pt x="972" y="41"/>
                  </a:lnTo>
                  <a:lnTo>
                    <a:pt x="982" y="27"/>
                  </a:lnTo>
                  <a:lnTo>
                    <a:pt x="996" y="15"/>
                  </a:lnTo>
                  <a:lnTo>
                    <a:pt x="1014" y="7"/>
                  </a:lnTo>
                  <a:lnTo>
                    <a:pt x="1018" y="6"/>
                  </a:lnTo>
                  <a:lnTo>
                    <a:pt x="1027" y="4"/>
                  </a:lnTo>
                  <a:lnTo>
                    <a:pt x="1040" y="2"/>
                  </a:lnTo>
                  <a:lnTo>
                    <a:pt x="1055" y="0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Freeform 1375">
              <a:extLst>
                <a:ext uri="{FF2B5EF4-FFF2-40B4-BE49-F238E27FC236}">
                  <a16:creationId xmlns:a16="http://schemas.microsoft.com/office/drawing/2014/main" id="{C495BB84-B826-6040-B490-EA6E5F8BF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410"/>
              <a:ext cx="95" cy="48"/>
            </a:xfrm>
            <a:custGeom>
              <a:avLst/>
              <a:gdLst>
                <a:gd name="T0" fmla="*/ 546 w 1133"/>
                <a:gd name="T1" fmla="*/ 5 h 580"/>
                <a:gd name="T2" fmla="*/ 572 w 1133"/>
                <a:gd name="T3" fmla="*/ 28 h 580"/>
                <a:gd name="T4" fmla="*/ 580 w 1133"/>
                <a:gd name="T5" fmla="*/ 109 h 580"/>
                <a:gd name="T6" fmla="*/ 549 w 1133"/>
                <a:gd name="T7" fmla="*/ 196 h 580"/>
                <a:gd name="T8" fmla="*/ 559 w 1133"/>
                <a:gd name="T9" fmla="*/ 238 h 580"/>
                <a:gd name="T10" fmla="*/ 576 w 1133"/>
                <a:gd name="T11" fmla="*/ 265 h 580"/>
                <a:gd name="T12" fmla="*/ 625 w 1133"/>
                <a:gd name="T13" fmla="*/ 273 h 580"/>
                <a:gd name="T14" fmla="*/ 668 w 1133"/>
                <a:gd name="T15" fmla="*/ 317 h 580"/>
                <a:gd name="T16" fmla="*/ 680 w 1133"/>
                <a:gd name="T17" fmla="*/ 351 h 580"/>
                <a:gd name="T18" fmla="*/ 831 w 1133"/>
                <a:gd name="T19" fmla="*/ 344 h 580"/>
                <a:gd name="T20" fmla="*/ 977 w 1133"/>
                <a:gd name="T21" fmla="*/ 359 h 580"/>
                <a:gd name="T22" fmla="*/ 1096 w 1133"/>
                <a:gd name="T23" fmla="*/ 366 h 580"/>
                <a:gd name="T24" fmla="*/ 1127 w 1133"/>
                <a:gd name="T25" fmla="*/ 392 h 580"/>
                <a:gd name="T26" fmla="*/ 1132 w 1133"/>
                <a:gd name="T27" fmla="*/ 432 h 580"/>
                <a:gd name="T28" fmla="*/ 1110 w 1133"/>
                <a:gd name="T29" fmla="*/ 466 h 580"/>
                <a:gd name="T30" fmla="*/ 1046 w 1133"/>
                <a:gd name="T31" fmla="*/ 473 h 580"/>
                <a:gd name="T32" fmla="*/ 938 w 1133"/>
                <a:gd name="T33" fmla="*/ 457 h 580"/>
                <a:gd name="T34" fmla="*/ 827 w 1133"/>
                <a:gd name="T35" fmla="*/ 443 h 580"/>
                <a:gd name="T36" fmla="*/ 724 w 1133"/>
                <a:gd name="T37" fmla="*/ 452 h 580"/>
                <a:gd name="T38" fmla="*/ 666 w 1133"/>
                <a:gd name="T39" fmla="*/ 477 h 580"/>
                <a:gd name="T40" fmla="*/ 624 w 1133"/>
                <a:gd name="T41" fmla="*/ 482 h 580"/>
                <a:gd name="T42" fmla="*/ 591 w 1133"/>
                <a:gd name="T43" fmla="*/ 468 h 580"/>
                <a:gd name="T44" fmla="*/ 566 w 1133"/>
                <a:gd name="T45" fmla="*/ 445 h 580"/>
                <a:gd name="T46" fmla="*/ 561 w 1133"/>
                <a:gd name="T47" fmla="*/ 399 h 580"/>
                <a:gd name="T48" fmla="*/ 527 w 1133"/>
                <a:gd name="T49" fmla="*/ 448 h 580"/>
                <a:gd name="T50" fmla="*/ 486 w 1133"/>
                <a:gd name="T51" fmla="*/ 462 h 580"/>
                <a:gd name="T52" fmla="*/ 447 w 1133"/>
                <a:gd name="T53" fmla="*/ 447 h 580"/>
                <a:gd name="T54" fmla="*/ 431 w 1133"/>
                <a:gd name="T55" fmla="*/ 411 h 580"/>
                <a:gd name="T56" fmla="*/ 442 w 1133"/>
                <a:gd name="T57" fmla="*/ 382 h 580"/>
                <a:gd name="T58" fmla="*/ 450 w 1133"/>
                <a:gd name="T59" fmla="*/ 362 h 580"/>
                <a:gd name="T60" fmla="*/ 414 w 1133"/>
                <a:gd name="T61" fmla="*/ 396 h 580"/>
                <a:gd name="T62" fmla="*/ 372 w 1133"/>
                <a:gd name="T63" fmla="*/ 420 h 580"/>
                <a:gd name="T64" fmla="*/ 329 w 1133"/>
                <a:gd name="T65" fmla="*/ 409 h 580"/>
                <a:gd name="T66" fmla="*/ 308 w 1133"/>
                <a:gd name="T67" fmla="*/ 372 h 580"/>
                <a:gd name="T68" fmla="*/ 357 w 1133"/>
                <a:gd name="T69" fmla="*/ 282 h 580"/>
                <a:gd name="T70" fmla="*/ 248 w 1133"/>
                <a:gd name="T71" fmla="*/ 385 h 580"/>
                <a:gd name="T72" fmla="*/ 95 w 1133"/>
                <a:gd name="T73" fmla="*/ 569 h 580"/>
                <a:gd name="T74" fmla="*/ 48 w 1133"/>
                <a:gd name="T75" fmla="*/ 579 h 580"/>
                <a:gd name="T76" fmla="*/ 9 w 1133"/>
                <a:gd name="T77" fmla="*/ 557 h 580"/>
                <a:gd name="T78" fmla="*/ 2 w 1133"/>
                <a:gd name="T79" fmla="*/ 517 h 580"/>
                <a:gd name="T80" fmla="*/ 136 w 1133"/>
                <a:gd name="T81" fmla="*/ 344 h 580"/>
                <a:gd name="T82" fmla="*/ 338 w 1133"/>
                <a:gd name="T83" fmla="*/ 121 h 580"/>
                <a:gd name="T84" fmla="*/ 391 w 1133"/>
                <a:gd name="T85" fmla="*/ 70 h 580"/>
                <a:gd name="T86" fmla="*/ 454 w 1133"/>
                <a:gd name="T87" fmla="*/ 21 h 580"/>
                <a:gd name="T88" fmla="*/ 524 w 1133"/>
                <a:gd name="T8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3" h="580">
                  <a:moveTo>
                    <a:pt x="524" y="0"/>
                  </a:moveTo>
                  <a:lnTo>
                    <a:pt x="535" y="2"/>
                  </a:lnTo>
                  <a:lnTo>
                    <a:pt x="546" y="5"/>
                  </a:lnTo>
                  <a:lnTo>
                    <a:pt x="556" y="10"/>
                  </a:lnTo>
                  <a:lnTo>
                    <a:pt x="566" y="19"/>
                  </a:lnTo>
                  <a:lnTo>
                    <a:pt x="572" y="28"/>
                  </a:lnTo>
                  <a:lnTo>
                    <a:pt x="580" y="53"/>
                  </a:lnTo>
                  <a:lnTo>
                    <a:pt x="582" y="81"/>
                  </a:lnTo>
                  <a:lnTo>
                    <a:pt x="580" y="109"/>
                  </a:lnTo>
                  <a:lnTo>
                    <a:pt x="573" y="138"/>
                  </a:lnTo>
                  <a:lnTo>
                    <a:pt x="563" y="167"/>
                  </a:lnTo>
                  <a:lnTo>
                    <a:pt x="549" y="196"/>
                  </a:lnTo>
                  <a:lnTo>
                    <a:pt x="533" y="225"/>
                  </a:lnTo>
                  <a:lnTo>
                    <a:pt x="546" y="230"/>
                  </a:lnTo>
                  <a:lnTo>
                    <a:pt x="559" y="238"/>
                  </a:lnTo>
                  <a:lnTo>
                    <a:pt x="568" y="250"/>
                  </a:lnTo>
                  <a:lnTo>
                    <a:pt x="572" y="258"/>
                  </a:lnTo>
                  <a:lnTo>
                    <a:pt x="576" y="265"/>
                  </a:lnTo>
                  <a:lnTo>
                    <a:pt x="592" y="264"/>
                  </a:lnTo>
                  <a:lnTo>
                    <a:pt x="609" y="267"/>
                  </a:lnTo>
                  <a:lnTo>
                    <a:pt x="625" y="273"/>
                  </a:lnTo>
                  <a:lnTo>
                    <a:pt x="641" y="283"/>
                  </a:lnTo>
                  <a:lnTo>
                    <a:pt x="655" y="298"/>
                  </a:lnTo>
                  <a:lnTo>
                    <a:pt x="668" y="317"/>
                  </a:lnTo>
                  <a:lnTo>
                    <a:pt x="676" y="331"/>
                  </a:lnTo>
                  <a:lnTo>
                    <a:pt x="679" y="342"/>
                  </a:lnTo>
                  <a:lnTo>
                    <a:pt x="680" y="351"/>
                  </a:lnTo>
                  <a:lnTo>
                    <a:pt x="732" y="344"/>
                  </a:lnTo>
                  <a:lnTo>
                    <a:pt x="782" y="343"/>
                  </a:lnTo>
                  <a:lnTo>
                    <a:pt x="831" y="344"/>
                  </a:lnTo>
                  <a:lnTo>
                    <a:pt x="880" y="349"/>
                  </a:lnTo>
                  <a:lnTo>
                    <a:pt x="928" y="354"/>
                  </a:lnTo>
                  <a:lnTo>
                    <a:pt x="977" y="359"/>
                  </a:lnTo>
                  <a:lnTo>
                    <a:pt x="1028" y="362"/>
                  </a:lnTo>
                  <a:lnTo>
                    <a:pt x="1080" y="364"/>
                  </a:lnTo>
                  <a:lnTo>
                    <a:pt x="1096" y="366"/>
                  </a:lnTo>
                  <a:lnTo>
                    <a:pt x="1110" y="372"/>
                  </a:lnTo>
                  <a:lnTo>
                    <a:pt x="1120" y="381"/>
                  </a:lnTo>
                  <a:lnTo>
                    <a:pt x="1127" y="392"/>
                  </a:lnTo>
                  <a:lnTo>
                    <a:pt x="1132" y="405"/>
                  </a:lnTo>
                  <a:lnTo>
                    <a:pt x="1133" y="419"/>
                  </a:lnTo>
                  <a:lnTo>
                    <a:pt x="1132" y="432"/>
                  </a:lnTo>
                  <a:lnTo>
                    <a:pt x="1127" y="445"/>
                  </a:lnTo>
                  <a:lnTo>
                    <a:pt x="1120" y="456"/>
                  </a:lnTo>
                  <a:lnTo>
                    <a:pt x="1110" y="466"/>
                  </a:lnTo>
                  <a:lnTo>
                    <a:pt x="1096" y="472"/>
                  </a:lnTo>
                  <a:lnTo>
                    <a:pt x="1080" y="474"/>
                  </a:lnTo>
                  <a:lnTo>
                    <a:pt x="1046" y="473"/>
                  </a:lnTo>
                  <a:lnTo>
                    <a:pt x="1011" y="469"/>
                  </a:lnTo>
                  <a:lnTo>
                    <a:pt x="974" y="464"/>
                  </a:lnTo>
                  <a:lnTo>
                    <a:pt x="938" y="457"/>
                  </a:lnTo>
                  <a:lnTo>
                    <a:pt x="901" y="451"/>
                  </a:lnTo>
                  <a:lnTo>
                    <a:pt x="864" y="446"/>
                  </a:lnTo>
                  <a:lnTo>
                    <a:pt x="827" y="443"/>
                  </a:lnTo>
                  <a:lnTo>
                    <a:pt x="792" y="442"/>
                  </a:lnTo>
                  <a:lnTo>
                    <a:pt x="757" y="445"/>
                  </a:lnTo>
                  <a:lnTo>
                    <a:pt x="724" y="452"/>
                  </a:lnTo>
                  <a:lnTo>
                    <a:pt x="692" y="465"/>
                  </a:lnTo>
                  <a:lnTo>
                    <a:pt x="680" y="471"/>
                  </a:lnTo>
                  <a:lnTo>
                    <a:pt x="666" y="477"/>
                  </a:lnTo>
                  <a:lnTo>
                    <a:pt x="652" y="482"/>
                  </a:lnTo>
                  <a:lnTo>
                    <a:pt x="639" y="484"/>
                  </a:lnTo>
                  <a:lnTo>
                    <a:pt x="624" y="482"/>
                  </a:lnTo>
                  <a:lnTo>
                    <a:pt x="614" y="478"/>
                  </a:lnTo>
                  <a:lnTo>
                    <a:pt x="603" y="473"/>
                  </a:lnTo>
                  <a:lnTo>
                    <a:pt x="591" y="468"/>
                  </a:lnTo>
                  <a:lnTo>
                    <a:pt x="581" y="462"/>
                  </a:lnTo>
                  <a:lnTo>
                    <a:pt x="573" y="454"/>
                  </a:lnTo>
                  <a:lnTo>
                    <a:pt x="566" y="445"/>
                  </a:lnTo>
                  <a:lnTo>
                    <a:pt x="562" y="433"/>
                  </a:lnTo>
                  <a:lnTo>
                    <a:pt x="561" y="415"/>
                  </a:lnTo>
                  <a:lnTo>
                    <a:pt x="561" y="399"/>
                  </a:lnTo>
                  <a:lnTo>
                    <a:pt x="549" y="419"/>
                  </a:lnTo>
                  <a:lnTo>
                    <a:pt x="537" y="437"/>
                  </a:lnTo>
                  <a:lnTo>
                    <a:pt x="527" y="448"/>
                  </a:lnTo>
                  <a:lnTo>
                    <a:pt x="514" y="456"/>
                  </a:lnTo>
                  <a:lnTo>
                    <a:pt x="500" y="461"/>
                  </a:lnTo>
                  <a:lnTo>
                    <a:pt x="486" y="462"/>
                  </a:lnTo>
                  <a:lnTo>
                    <a:pt x="471" y="460"/>
                  </a:lnTo>
                  <a:lnTo>
                    <a:pt x="458" y="454"/>
                  </a:lnTo>
                  <a:lnTo>
                    <a:pt x="447" y="447"/>
                  </a:lnTo>
                  <a:lnTo>
                    <a:pt x="437" y="437"/>
                  </a:lnTo>
                  <a:lnTo>
                    <a:pt x="432" y="425"/>
                  </a:lnTo>
                  <a:lnTo>
                    <a:pt x="431" y="411"/>
                  </a:lnTo>
                  <a:lnTo>
                    <a:pt x="435" y="394"/>
                  </a:lnTo>
                  <a:lnTo>
                    <a:pt x="438" y="38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1" y="382"/>
                  </a:lnTo>
                  <a:lnTo>
                    <a:pt x="450" y="362"/>
                  </a:lnTo>
                  <a:lnTo>
                    <a:pt x="436" y="371"/>
                  </a:lnTo>
                  <a:lnTo>
                    <a:pt x="424" y="382"/>
                  </a:lnTo>
                  <a:lnTo>
                    <a:pt x="414" y="396"/>
                  </a:lnTo>
                  <a:lnTo>
                    <a:pt x="401" y="409"/>
                  </a:lnTo>
                  <a:lnTo>
                    <a:pt x="387" y="417"/>
                  </a:lnTo>
                  <a:lnTo>
                    <a:pt x="372" y="420"/>
                  </a:lnTo>
                  <a:lnTo>
                    <a:pt x="356" y="420"/>
                  </a:lnTo>
                  <a:lnTo>
                    <a:pt x="342" y="416"/>
                  </a:lnTo>
                  <a:lnTo>
                    <a:pt x="329" y="409"/>
                  </a:lnTo>
                  <a:lnTo>
                    <a:pt x="318" y="398"/>
                  </a:lnTo>
                  <a:lnTo>
                    <a:pt x="311" y="386"/>
                  </a:lnTo>
                  <a:lnTo>
                    <a:pt x="308" y="372"/>
                  </a:lnTo>
                  <a:lnTo>
                    <a:pt x="310" y="357"/>
                  </a:lnTo>
                  <a:lnTo>
                    <a:pt x="317" y="340"/>
                  </a:lnTo>
                  <a:lnTo>
                    <a:pt x="357" y="282"/>
                  </a:lnTo>
                  <a:lnTo>
                    <a:pt x="396" y="222"/>
                  </a:lnTo>
                  <a:lnTo>
                    <a:pt x="320" y="303"/>
                  </a:lnTo>
                  <a:lnTo>
                    <a:pt x="248" y="385"/>
                  </a:lnTo>
                  <a:lnTo>
                    <a:pt x="176" y="471"/>
                  </a:lnTo>
                  <a:lnTo>
                    <a:pt x="107" y="557"/>
                  </a:lnTo>
                  <a:lnTo>
                    <a:pt x="95" y="569"/>
                  </a:lnTo>
                  <a:lnTo>
                    <a:pt x="79" y="577"/>
                  </a:lnTo>
                  <a:lnTo>
                    <a:pt x="64" y="580"/>
                  </a:lnTo>
                  <a:lnTo>
                    <a:pt x="48" y="579"/>
                  </a:lnTo>
                  <a:lnTo>
                    <a:pt x="33" y="575"/>
                  </a:lnTo>
                  <a:lnTo>
                    <a:pt x="21" y="567"/>
                  </a:lnTo>
                  <a:lnTo>
                    <a:pt x="9" y="557"/>
                  </a:lnTo>
                  <a:lnTo>
                    <a:pt x="2" y="545"/>
                  </a:lnTo>
                  <a:lnTo>
                    <a:pt x="0" y="531"/>
                  </a:lnTo>
                  <a:lnTo>
                    <a:pt x="2" y="517"/>
                  </a:lnTo>
                  <a:lnTo>
                    <a:pt x="11" y="501"/>
                  </a:lnTo>
                  <a:lnTo>
                    <a:pt x="73" y="423"/>
                  </a:lnTo>
                  <a:lnTo>
                    <a:pt x="136" y="344"/>
                  </a:lnTo>
                  <a:lnTo>
                    <a:pt x="200" y="268"/>
                  </a:lnTo>
                  <a:lnTo>
                    <a:pt x="268" y="193"/>
                  </a:lnTo>
                  <a:lnTo>
                    <a:pt x="338" y="121"/>
                  </a:lnTo>
                  <a:lnTo>
                    <a:pt x="354" y="105"/>
                  </a:lnTo>
                  <a:lnTo>
                    <a:pt x="373" y="88"/>
                  </a:lnTo>
                  <a:lnTo>
                    <a:pt x="391" y="70"/>
                  </a:lnTo>
                  <a:lnTo>
                    <a:pt x="411" y="51"/>
                  </a:lnTo>
                  <a:lnTo>
                    <a:pt x="431" y="35"/>
                  </a:lnTo>
                  <a:lnTo>
                    <a:pt x="454" y="21"/>
                  </a:lnTo>
                  <a:lnTo>
                    <a:pt x="476" y="9"/>
                  </a:lnTo>
                  <a:lnTo>
                    <a:pt x="500" y="2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9" name="Freeform 974">
            <a:extLst>
              <a:ext uri="{FF2B5EF4-FFF2-40B4-BE49-F238E27FC236}">
                <a16:creationId xmlns:a16="http://schemas.microsoft.com/office/drawing/2014/main" id="{BC942081-97A2-6449-9141-1C57D55658F5}"/>
              </a:ext>
            </a:extLst>
          </p:cNvPr>
          <p:cNvSpPr>
            <a:spLocks noEditPoints="1"/>
          </p:cNvSpPr>
          <p:nvPr/>
        </p:nvSpPr>
        <p:spPr bwMode="auto">
          <a:xfrm>
            <a:off x="5830374" y="2863493"/>
            <a:ext cx="600113" cy="599557"/>
          </a:xfrm>
          <a:custGeom>
            <a:avLst/>
            <a:gdLst>
              <a:gd name="T0" fmla="*/ 1849 w 4316"/>
              <a:gd name="T1" fmla="*/ 1412 h 4312"/>
              <a:gd name="T2" fmla="*/ 1540 w 4316"/>
              <a:gd name="T3" fmla="*/ 1642 h 4312"/>
              <a:gd name="T4" fmla="*/ 1372 w 4316"/>
              <a:gd name="T5" fmla="*/ 1994 h 4312"/>
              <a:gd name="T6" fmla="*/ 1392 w 4316"/>
              <a:gd name="T7" fmla="*/ 2397 h 4312"/>
              <a:gd name="T8" fmla="*/ 1592 w 4316"/>
              <a:gd name="T9" fmla="*/ 2728 h 4312"/>
              <a:gd name="T10" fmla="*/ 1924 w 4316"/>
              <a:gd name="T11" fmla="*/ 2929 h 4312"/>
              <a:gd name="T12" fmla="*/ 2327 w 4316"/>
              <a:gd name="T13" fmla="*/ 2948 h 4312"/>
              <a:gd name="T14" fmla="*/ 2680 w 4316"/>
              <a:gd name="T15" fmla="*/ 2781 h 4312"/>
              <a:gd name="T16" fmla="*/ 2910 w 4316"/>
              <a:gd name="T17" fmla="*/ 2472 h 4312"/>
              <a:gd name="T18" fmla="*/ 2969 w 4316"/>
              <a:gd name="T19" fmla="*/ 2074 h 4312"/>
              <a:gd name="T20" fmla="*/ 2836 w 4316"/>
              <a:gd name="T21" fmla="*/ 1705 h 4312"/>
              <a:gd name="T22" fmla="*/ 2550 w 4316"/>
              <a:gd name="T23" fmla="*/ 1446 h 4312"/>
              <a:gd name="T24" fmla="*/ 2165 w 4316"/>
              <a:gd name="T25" fmla="*/ 1347 h 4312"/>
              <a:gd name="T26" fmla="*/ 2384 w 4316"/>
              <a:gd name="T27" fmla="*/ 26 h 4312"/>
              <a:gd name="T28" fmla="*/ 2474 w 4316"/>
              <a:gd name="T29" fmla="*/ 157 h 4312"/>
              <a:gd name="T30" fmla="*/ 2918 w 4316"/>
              <a:gd name="T31" fmla="*/ 728 h 4312"/>
              <a:gd name="T32" fmla="*/ 3513 w 4316"/>
              <a:gd name="T33" fmla="*/ 576 h 4312"/>
              <a:gd name="T34" fmla="*/ 3667 w 4316"/>
              <a:gd name="T35" fmla="*/ 612 h 4312"/>
              <a:gd name="T36" fmla="*/ 3907 w 4316"/>
              <a:gd name="T37" fmla="*/ 915 h 4312"/>
              <a:gd name="T38" fmla="*/ 3869 w 4316"/>
              <a:gd name="T39" fmla="*/ 1071 h 4312"/>
              <a:gd name="T40" fmla="*/ 3730 w 4316"/>
              <a:gd name="T41" fmla="*/ 1772 h 4312"/>
              <a:gd name="T42" fmla="*/ 4271 w 4316"/>
              <a:gd name="T43" fmla="*/ 1906 h 4312"/>
              <a:gd name="T44" fmla="*/ 4316 w 4316"/>
              <a:gd name="T45" fmla="*/ 2285 h 4312"/>
              <a:gd name="T46" fmla="*/ 4248 w 4316"/>
              <a:gd name="T47" fmla="*/ 2430 h 4312"/>
              <a:gd name="T48" fmla="*/ 3704 w 4316"/>
              <a:gd name="T49" fmla="*/ 2638 h 4312"/>
              <a:gd name="T50" fmla="*/ 3801 w 4316"/>
              <a:gd name="T51" fmla="*/ 3354 h 4312"/>
              <a:gd name="T52" fmla="*/ 3830 w 4316"/>
              <a:gd name="T53" fmla="*/ 3513 h 4312"/>
              <a:gd name="T54" fmla="*/ 3573 w 4316"/>
              <a:gd name="T55" fmla="*/ 3801 h 4312"/>
              <a:gd name="T56" fmla="*/ 3417 w 4316"/>
              <a:gd name="T57" fmla="*/ 3828 h 4312"/>
              <a:gd name="T58" fmla="*/ 2824 w 4316"/>
              <a:gd name="T59" fmla="*/ 3630 h 4312"/>
              <a:gd name="T60" fmla="*/ 2466 w 4316"/>
              <a:gd name="T61" fmla="*/ 4188 h 4312"/>
              <a:gd name="T62" fmla="*/ 2354 w 4316"/>
              <a:gd name="T63" fmla="*/ 4301 h 4312"/>
              <a:gd name="T64" fmla="*/ 1966 w 4316"/>
              <a:gd name="T65" fmla="*/ 4301 h 4312"/>
              <a:gd name="T66" fmla="*/ 1854 w 4316"/>
              <a:gd name="T67" fmla="*/ 4188 h 4312"/>
              <a:gd name="T68" fmla="*/ 1499 w 4316"/>
              <a:gd name="T69" fmla="*/ 3632 h 4312"/>
              <a:gd name="T70" fmla="*/ 848 w 4316"/>
              <a:gd name="T71" fmla="*/ 3742 h 4312"/>
              <a:gd name="T72" fmla="*/ 689 w 4316"/>
              <a:gd name="T73" fmla="*/ 3733 h 4312"/>
              <a:gd name="T74" fmla="*/ 432 w 4316"/>
              <a:gd name="T75" fmla="*/ 3443 h 4312"/>
              <a:gd name="T76" fmla="*/ 442 w 4316"/>
              <a:gd name="T77" fmla="*/ 3285 h 4312"/>
              <a:gd name="T78" fmla="*/ 618 w 4316"/>
              <a:gd name="T79" fmla="*/ 2641 h 4312"/>
              <a:gd name="T80" fmla="*/ 68 w 4316"/>
              <a:gd name="T81" fmla="*/ 2430 h 4312"/>
              <a:gd name="T82" fmla="*/ 0 w 4316"/>
              <a:gd name="T83" fmla="*/ 2285 h 4312"/>
              <a:gd name="T84" fmla="*/ 46 w 4316"/>
              <a:gd name="T85" fmla="*/ 1906 h 4312"/>
              <a:gd name="T86" fmla="*/ 590 w 4316"/>
              <a:gd name="T87" fmla="*/ 1770 h 4312"/>
              <a:gd name="T88" fmla="*/ 778 w 4316"/>
              <a:gd name="T89" fmla="*/ 1320 h 4312"/>
              <a:gd name="T90" fmla="*/ 494 w 4316"/>
              <a:gd name="T91" fmla="*/ 847 h 4312"/>
              <a:gd name="T92" fmla="*/ 729 w 4316"/>
              <a:gd name="T93" fmla="*/ 548 h 4312"/>
              <a:gd name="T94" fmla="*/ 880 w 4316"/>
              <a:gd name="T95" fmla="*/ 494 h 4312"/>
              <a:gd name="T96" fmla="*/ 1405 w 4316"/>
              <a:gd name="T97" fmla="*/ 728 h 4312"/>
              <a:gd name="T98" fmla="*/ 1847 w 4316"/>
              <a:gd name="T99" fmla="*/ 157 h 4312"/>
              <a:gd name="T100" fmla="*/ 1937 w 4316"/>
              <a:gd name="T101" fmla="*/ 26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6" h="4312">
                <a:moveTo>
                  <a:pt x="2165" y="1347"/>
                </a:moveTo>
                <a:lnTo>
                  <a:pt x="2082" y="1353"/>
                </a:lnTo>
                <a:lnTo>
                  <a:pt x="2001" y="1364"/>
                </a:lnTo>
                <a:lnTo>
                  <a:pt x="1924" y="1384"/>
                </a:lnTo>
                <a:lnTo>
                  <a:pt x="1849" y="1412"/>
                </a:lnTo>
                <a:lnTo>
                  <a:pt x="1778" y="1446"/>
                </a:lnTo>
                <a:lnTo>
                  <a:pt x="1712" y="1486"/>
                </a:lnTo>
                <a:lnTo>
                  <a:pt x="1650" y="1533"/>
                </a:lnTo>
                <a:lnTo>
                  <a:pt x="1592" y="1584"/>
                </a:lnTo>
                <a:lnTo>
                  <a:pt x="1540" y="1642"/>
                </a:lnTo>
                <a:lnTo>
                  <a:pt x="1494" y="1705"/>
                </a:lnTo>
                <a:lnTo>
                  <a:pt x="1454" y="1772"/>
                </a:lnTo>
                <a:lnTo>
                  <a:pt x="1420" y="1842"/>
                </a:lnTo>
                <a:lnTo>
                  <a:pt x="1392" y="1916"/>
                </a:lnTo>
                <a:lnTo>
                  <a:pt x="1372" y="1994"/>
                </a:lnTo>
                <a:lnTo>
                  <a:pt x="1359" y="2074"/>
                </a:lnTo>
                <a:lnTo>
                  <a:pt x="1355" y="2156"/>
                </a:lnTo>
                <a:lnTo>
                  <a:pt x="1359" y="2239"/>
                </a:lnTo>
                <a:lnTo>
                  <a:pt x="1372" y="2320"/>
                </a:lnTo>
                <a:lnTo>
                  <a:pt x="1392" y="2397"/>
                </a:lnTo>
                <a:lnTo>
                  <a:pt x="1420" y="2472"/>
                </a:lnTo>
                <a:lnTo>
                  <a:pt x="1454" y="2543"/>
                </a:lnTo>
                <a:lnTo>
                  <a:pt x="1494" y="2608"/>
                </a:lnTo>
                <a:lnTo>
                  <a:pt x="1540" y="2671"/>
                </a:lnTo>
                <a:lnTo>
                  <a:pt x="1592" y="2728"/>
                </a:lnTo>
                <a:lnTo>
                  <a:pt x="1650" y="2781"/>
                </a:lnTo>
                <a:lnTo>
                  <a:pt x="1712" y="2827"/>
                </a:lnTo>
                <a:lnTo>
                  <a:pt x="1778" y="2867"/>
                </a:lnTo>
                <a:lnTo>
                  <a:pt x="1849" y="2901"/>
                </a:lnTo>
                <a:lnTo>
                  <a:pt x="1924" y="2929"/>
                </a:lnTo>
                <a:lnTo>
                  <a:pt x="2001" y="2948"/>
                </a:lnTo>
                <a:lnTo>
                  <a:pt x="2082" y="2961"/>
                </a:lnTo>
                <a:lnTo>
                  <a:pt x="2165" y="2965"/>
                </a:lnTo>
                <a:lnTo>
                  <a:pt x="2247" y="2961"/>
                </a:lnTo>
                <a:lnTo>
                  <a:pt x="2327" y="2948"/>
                </a:lnTo>
                <a:lnTo>
                  <a:pt x="2405" y="2929"/>
                </a:lnTo>
                <a:lnTo>
                  <a:pt x="2479" y="2901"/>
                </a:lnTo>
                <a:lnTo>
                  <a:pt x="2550" y="2867"/>
                </a:lnTo>
                <a:lnTo>
                  <a:pt x="2617" y="2827"/>
                </a:lnTo>
                <a:lnTo>
                  <a:pt x="2680" y="2781"/>
                </a:lnTo>
                <a:lnTo>
                  <a:pt x="2736" y="2728"/>
                </a:lnTo>
                <a:lnTo>
                  <a:pt x="2788" y="2671"/>
                </a:lnTo>
                <a:lnTo>
                  <a:pt x="2836" y="2608"/>
                </a:lnTo>
                <a:lnTo>
                  <a:pt x="2876" y="2543"/>
                </a:lnTo>
                <a:lnTo>
                  <a:pt x="2910" y="2472"/>
                </a:lnTo>
                <a:lnTo>
                  <a:pt x="2938" y="2397"/>
                </a:lnTo>
                <a:lnTo>
                  <a:pt x="2957" y="2320"/>
                </a:lnTo>
                <a:lnTo>
                  <a:pt x="2969" y="2239"/>
                </a:lnTo>
                <a:lnTo>
                  <a:pt x="2973" y="2156"/>
                </a:lnTo>
                <a:lnTo>
                  <a:pt x="2969" y="2074"/>
                </a:lnTo>
                <a:lnTo>
                  <a:pt x="2957" y="1994"/>
                </a:lnTo>
                <a:lnTo>
                  <a:pt x="2938" y="1916"/>
                </a:lnTo>
                <a:lnTo>
                  <a:pt x="2910" y="1842"/>
                </a:lnTo>
                <a:lnTo>
                  <a:pt x="2876" y="1772"/>
                </a:lnTo>
                <a:lnTo>
                  <a:pt x="2836" y="1705"/>
                </a:lnTo>
                <a:lnTo>
                  <a:pt x="2788" y="1642"/>
                </a:lnTo>
                <a:lnTo>
                  <a:pt x="2736" y="1584"/>
                </a:lnTo>
                <a:lnTo>
                  <a:pt x="2680" y="1533"/>
                </a:lnTo>
                <a:lnTo>
                  <a:pt x="2617" y="1486"/>
                </a:lnTo>
                <a:lnTo>
                  <a:pt x="2550" y="1446"/>
                </a:lnTo>
                <a:lnTo>
                  <a:pt x="2479" y="1412"/>
                </a:lnTo>
                <a:lnTo>
                  <a:pt x="2405" y="1384"/>
                </a:lnTo>
                <a:lnTo>
                  <a:pt x="2327" y="1364"/>
                </a:lnTo>
                <a:lnTo>
                  <a:pt x="2247" y="1353"/>
                </a:lnTo>
                <a:lnTo>
                  <a:pt x="2165" y="1347"/>
                </a:lnTo>
                <a:close/>
                <a:moveTo>
                  <a:pt x="2031" y="0"/>
                </a:moveTo>
                <a:lnTo>
                  <a:pt x="2288" y="0"/>
                </a:lnTo>
                <a:lnTo>
                  <a:pt x="2322" y="3"/>
                </a:lnTo>
                <a:lnTo>
                  <a:pt x="2354" y="12"/>
                </a:lnTo>
                <a:lnTo>
                  <a:pt x="2384" y="26"/>
                </a:lnTo>
                <a:lnTo>
                  <a:pt x="2410" y="45"/>
                </a:lnTo>
                <a:lnTo>
                  <a:pt x="2433" y="68"/>
                </a:lnTo>
                <a:lnTo>
                  <a:pt x="2452" y="95"/>
                </a:lnTo>
                <a:lnTo>
                  <a:pt x="2466" y="125"/>
                </a:lnTo>
                <a:lnTo>
                  <a:pt x="2474" y="157"/>
                </a:lnTo>
                <a:lnTo>
                  <a:pt x="2546" y="587"/>
                </a:lnTo>
                <a:lnTo>
                  <a:pt x="2643" y="614"/>
                </a:lnTo>
                <a:lnTo>
                  <a:pt x="2737" y="647"/>
                </a:lnTo>
                <a:lnTo>
                  <a:pt x="2829" y="685"/>
                </a:lnTo>
                <a:lnTo>
                  <a:pt x="2918" y="728"/>
                </a:lnTo>
                <a:lnTo>
                  <a:pt x="3003" y="777"/>
                </a:lnTo>
                <a:lnTo>
                  <a:pt x="3086" y="830"/>
                </a:lnTo>
                <a:lnTo>
                  <a:pt x="3451" y="601"/>
                </a:lnTo>
                <a:lnTo>
                  <a:pt x="3481" y="585"/>
                </a:lnTo>
                <a:lnTo>
                  <a:pt x="3513" y="576"/>
                </a:lnTo>
                <a:lnTo>
                  <a:pt x="3545" y="572"/>
                </a:lnTo>
                <a:lnTo>
                  <a:pt x="3578" y="574"/>
                </a:lnTo>
                <a:lnTo>
                  <a:pt x="3610" y="582"/>
                </a:lnTo>
                <a:lnTo>
                  <a:pt x="3640" y="595"/>
                </a:lnTo>
                <a:lnTo>
                  <a:pt x="3667" y="612"/>
                </a:lnTo>
                <a:lnTo>
                  <a:pt x="3692" y="635"/>
                </a:lnTo>
                <a:lnTo>
                  <a:pt x="3862" y="826"/>
                </a:lnTo>
                <a:lnTo>
                  <a:pt x="3883" y="854"/>
                </a:lnTo>
                <a:lnTo>
                  <a:pt x="3898" y="884"/>
                </a:lnTo>
                <a:lnTo>
                  <a:pt x="3907" y="915"/>
                </a:lnTo>
                <a:lnTo>
                  <a:pt x="3911" y="948"/>
                </a:lnTo>
                <a:lnTo>
                  <a:pt x="3908" y="981"/>
                </a:lnTo>
                <a:lnTo>
                  <a:pt x="3900" y="1012"/>
                </a:lnTo>
                <a:lnTo>
                  <a:pt x="3887" y="1042"/>
                </a:lnTo>
                <a:lnTo>
                  <a:pt x="3869" y="1071"/>
                </a:lnTo>
                <a:lnTo>
                  <a:pt x="3595" y="1410"/>
                </a:lnTo>
                <a:lnTo>
                  <a:pt x="3636" y="1497"/>
                </a:lnTo>
                <a:lnTo>
                  <a:pt x="3673" y="1586"/>
                </a:lnTo>
                <a:lnTo>
                  <a:pt x="3704" y="1677"/>
                </a:lnTo>
                <a:lnTo>
                  <a:pt x="3730" y="1772"/>
                </a:lnTo>
                <a:lnTo>
                  <a:pt x="4157" y="1842"/>
                </a:lnTo>
                <a:lnTo>
                  <a:pt x="4190" y="1851"/>
                </a:lnTo>
                <a:lnTo>
                  <a:pt x="4221" y="1864"/>
                </a:lnTo>
                <a:lnTo>
                  <a:pt x="4248" y="1884"/>
                </a:lnTo>
                <a:lnTo>
                  <a:pt x="4271" y="1906"/>
                </a:lnTo>
                <a:lnTo>
                  <a:pt x="4289" y="1933"/>
                </a:lnTo>
                <a:lnTo>
                  <a:pt x="4304" y="1963"/>
                </a:lnTo>
                <a:lnTo>
                  <a:pt x="4313" y="1995"/>
                </a:lnTo>
                <a:lnTo>
                  <a:pt x="4316" y="2028"/>
                </a:lnTo>
                <a:lnTo>
                  <a:pt x="4316" y="2285"/>
                </a:lnTo>
                <a:lnTo>
                  <a:pt x="4313" y="2319"/>
                </a:lnTo>
                <a:lnTo>
                  <a:pt x="4304" y="2350"/>
                </a:lnTo>
                <a:lnTo>
                  <a:pt x="4289" y="2380"/>
                </a:lnTo>
                <a:lnTo>
                  <a:pt x="4271" y="2406"/>
                </a:lnTo>
                <a:lnTo>
                  <a:pt x="4248" y="2430"/>
                </a:lnTo>
                <a:lnTo>
                  <a:pt x="4221" y="2448"/>
                </a:lnTo>
                <a:lnTo>
                  <a:pt x="4191" y="2463"/>
                </a:lnTo>
                <a:lnTo>
                  <a:pt x="4157" y="2471"/>
                </a:lnTo>
                <a:lnTo>
                  <a:pt x="3730" y="2543"/>
                </a:lnTo>
                <a:lnTo>
                  <a:pt x="3704" y="2638"/>
                </a:lnTo>
                <a:lnTo>
                  <a:pt x="3671" y="2731"/>
                </a:lnTo>
                <a:lnTo>
                  <a:pt x="3633" y="2821"/>
                </a:lnTo>
                <a:lnTo>
                  <a:pt x="3591" y="2909"/>
                </a:lnTo>
                <a:lnTo>
                  <a:pt x="3543" y="2993"/>
                </a:lnTo>
                <a:lnTo>
                  <a:pt x="3801" y="3354"/>
                </a:lnTo>
                <a:lnTo>
                  <a:pt x="3818" y="3384"/>
                </a:lnTo>
                <a:lnTo>
                  <a:pt x="3830" y="3416"/>
                </a:lnTo>
                <a:lnTo>
                  <a:pt x="3835" y="3447"/>
                </a:lnTo>
                <a:lnTo>
                  <a:pt x="3835" y="3480"/>
                </a:lnTo>
                <a:lnTo>
                  <a:pt x="3830" y="3513"/>
                </a:lnTo>
                <a:lnTo>
                  <a:pt x="3819" y="3543"/>
                </a:lnTo>
                <a:lnTo>
                  <a:pt x="3802" y="3572"/>
                </a:lnTo>
                <a:lnTo>
                  <a:pt x="3781" y="3598"/>
                </a:lnTo>
                <a:lnTo>
                  <a:pt x="3599" y="3778"/>
                </a:lnTo>
                <a:lnTo>
                  <a:pt x="3573" y="3801"/>
                </a:lnTo>
                <a:lnTo>
                  <a:pt x="3544" y="3818"/>
                </a:lnTo>
                <a:lnTo>
                  <a:pt x="3514" y="3828"/>
                </a:lnTo>
                <a:lnTo>
                  <a:pt x="3481" y="3833"/>
                </a:lnTo>
                <a:lnTo>
                  <a:pt x="3450" y="3833"/>
                </a:lnTo>
                <a:lnTo>
                  <a:pt x="3417" y="3828"/>
                </a:lnTo>
                <a:lnTo>
                  <a:pt x="3386" y="3816"/>
                </a:lnTo>
                <a:lnTo>
                  <a:pt x="3357" y="3799"/>
                </a:lnTo>
                <a:lnTo>
                  <a:pt x="2994" y="3540"/>
                </a:lnTo>
                <a:lnTo>
                  <a:pt x="2910" y="3587"/>
                </a:lnTo>
                <a:lnTo>
                  <a:pt x="2824" y="3630"/>
                </a:lnTo>
                <a:lnTo>
                  <a:pt x="2733" y="3667"/>
                </a:lnTo>
                <a:lnTo>
                  <a:pt x="2640" y="3700"/>
                </a:lnTo>
                <a:lnTo>
                  <a:pt x="2546" y="3726"/>
                </a:lnTo>
                <a:lnTo>
                  <a:pt x="2474" y="4155"/>
                </a:lnTo>
                <a:lnTo>
                  <a:pt x="2466" y="4188"/>
                </a:lnTo>
                <a:lnTo>
                  <a:pt x="2452" y="4218"/>
                </a:lnTo>
                <a:lnTo>
                  <a:pt x="2433" y="4246"/>
                </a:lnTo>
                <a:lnTo>
                  <a:pt x="2410" y="4268"/>
                </a:lnTo>
                <a:lnTo>
                  <a:pt x="2384" y="4288"/>
                </a:lnTo>
                <a:lnTo>
                  <a:pt x="2354" y="4301"/>
                </a:lnTo>
                <a:lnTo>
                  <a:pt x="2322" y="4310"/>
                </a:lnTo>
                <a:lnTo>
                  <a:pt x="2288" y="4312"/>
                </a:lnTo>
                <a:lnTo>
                  <a:pt x="2031" y="4312"/>
                </a:lnTo>
                <a:lnTo>
                  <a:pt x="1999" y="4310"/>
                </a:lnTo>
                <a:lnTo>
                  <a:pt x="1966" y="4301"/>
                </a:lnTo>
                <a:lnTo>
                  <a:pt x="1937" y="4288"/>
                </a:lnTo>
                <a:lnTo>
                  <a:pt x="1909" y="4268"/>
                </a:lnTo>
                <a:lnTo>
                  <a:pt x="1887" y="4246"/>
                </a:lnTo>
                <a:lnTo>
                  <a:pt x="1869" y="4218"/>
                </a:lnTo>
                <a:lnTo>
                  <a:pt x="1854" y="4188"/>
                </a:lnTo>
                <a:lnTo>
                  <a:pt x="1847" y="4155"/>
                </a:lnTo>
                <a:lnTo>
                  <a:pt x="1775" y="3726"/>
                </a:lnTo>
                <a:lnTo>
                  <a:pt x="1680" y="3700"/>
                </a:lnTo>
                <a:lnTo>
                  <a:pt x="1589" y="3668"/>
                </a:lnTo>
                <a:lnTo>
                  <a:pt x="1499" y="3632"/>
                </a:lnTo>
                <a:lnTo>
                  <a:pt x="1413" y="3591"/>
                </a:lnTo>
                <a:lnTo>
                  <a:pt x="1329" y="3544"/>
                </a:lnTo>
                <a:lnTo>
                  <a:pt x="1249" y="3493"/>
                </a:lnTo>
                <a:lnTo>
                  <a:pt x="879" y="3726"/>
                </a:lnTo>
                <a:lnTo>
                  <a:pt x="848" y="3742"/>
                </a:lnTo>
                <a:lnTo>
                  <a:pt x="816" y="3751"/>
                </a:lnTo>
                <a:lnTo>
                  <a:pt x="784" y="3755"/>
                </a:lnTo>
                <a:lnTo>
                  <a:pt x="752" y="3753"/>
                </a:lnTo>
                <a:lnTo>
                  <a:pt x="720" y="3746"/>
                </a:lnTo>
                <a:lnTo>
                  <a:pt x="689" y="3733"/>
                </a:lnTo>
                <a:lnTo>
                  <a:pt x="661" y="3714"/>
                </a:lnTo>
                <a:lnTo>
                  <a:pt x="636" y="3691"/>
                </a:lnTo>
                <a:lnTo>
                  <a:pt x="466" y="3500"/>
                </a:lnTo>
                <a:lnTo>
                  <a:pt x="446" y="3472"/>
                </a:lnTo>
                <a:lnTo>
                  <a:pt x="432" y="3443"/>
                </a:lnTo>
                <a:lnTo>
                  <a:pt x="423" y="3412"/>
                </a:lnTo>
                <a:lnTo>
                  <a:pt x="419" y="3379"/>
                </a:lnTo>
                <a:lnTo>
                  <a:pt x="421" y="3346"/>
                </a:lnTo>
                <a:lnTo>
                  <a:pt x="428" y="3315"/>
                </a:lnTo>
                <a:lnTo>
                  <a:pt x="442" y="3285"/>
                </a:lnTo>
                <a:lnTo>
                  <a:pt x="461" y="3256"/>
                </a:lnTo>
                <a:lnTo>
                  <a:pt x="733" y="2918"/>
                </a:lnTo>
                <a:lnTo>
                  <a:pt x="689" y="2829"/>
                </a:lnTo>
                <a:lnTo>
                  <a:pt x="651" y="2736"/>
                </a:lnTo>
                <a:lnTo>
                  <a:pt x="618" y="2641"/>
                </a:lnTo>
                <a:lnTo>
                  <a:pt x="590" y="2543"/>
                </a:lnTo>
                <a:lnTo>
                  <a:pt x="158" y="2471"/>
                </a:lnTo>
                <a:lnTo>
                  <a:pt x="125" y="2463"/>
                </a:lnTo>
                <a:lnTo>
                  <a:pt x="95" y="2448"/>
                </a:lnTo>
                <a:lnTo>
                  <a:pt x="68" y="2430"/>
                </a:lnTo>
                <a:lnTo>
                  <a:pt x="46" y="2406"/>
                </a:lnTo>
                <a:lnTo>
                  <a:pt x="26" y="2380"/>
                </a:lnTo>
                <a:lnTo>
                  <a:pt x="11" y="2350"/>
                </a:lnTo>
                <a:lnTo>
                  <a:pt x="4" y="2319"/>
                </a:lnTo>
                <a:lnTo>
                  <a:pt x="0" y="2285"/>
                </a:lnTo>
                <a:lnTo>
                  <a:pt x="0" y="2028"/>
                </a:lnTo>
                <a:lnTo>
                  <a:pt x="4" y="1995"/>
                </a:lnTo>
                <a:lnTo>
                  <a:pt x="11" y="1963"/>
                </a:lnTo>
                <a:lnTo>
                  <a:pt x="26" y="1933"/>
                </a:lnTo>
                <a:lnTo>
                  <a:pt x="46" y="1906"/>
                </a:lnTo>
                <a:lnTo>
                  <a:pt x="68" y="1884"/>
                </a:lnTo>
                <a:lnTo>
                  <a:pt x="95" y="1864"/>
                </a:lnTo>
                <a:lnTo>
                  <a:pt x="125" y="1851"/>
                </a:lnTo>
                <a:lnTo>
                  <a:pt x="158" y="1842"/>
                </a:lnTo>
                <a:lnTo>
                  <a:pt x="590" y="1770"/>
                </a:lnTo>
                <a:lnTo>
                  <a:pt x="617" y="1675"/>
                </a:lnTo>
                <a:lnTo>
                  <a:pt x="649" y="1582"/>
                </a:lnTo>
                <a:lnTo>
                  <a:pt x="686" y="1491"/>
                </a:lnTo>
                <a:lnTo>
                  <a:pt x="729" y="1405"/>
                </a:lnTo>
                <a:lnTo>
                  <a:pt x="778" y="1320"/>
                </a:lnTo>
                <a:lnTo>
                  <a:pt x="529" y="972"/>
                </a:lnTo>
                <a:lnTo>
                  <a:pt x="512" y="943"/>
                </a:lnTo>
                <a:lnTo>
                  <a:pt x="500" y="911"/>
                </a:lnTo>
                <a:lnTo>
                  <a:pt x="494" y="880"/>
                </a:lnTo>
                <a:lnTo>
                  <a:pt x="494" y="847"/>
                </a:lnTo>
                <a:lnTo>
                  <a:pt x="499" y="815"/>
                </a:lnTo>
                <a:lnTo>
                  <a:pt x="511" y="784"/>
                </a:lnTo>
                <a:lnTo>
                  <a:pt x="526" y="756"/>
                </a:lnTo>
                <a:lnTo>
                  <a:pt x="549" y="729"/>
                </a:lnTo>
                <a:lnTo>
                  <a:pt x="729" y="548"/>
                </a:lnTo>
                <a:lnTo>
                  <a:pt x="755" y="527"/>
                </a:lnTo>
                <a:lnTo>
                  <a:pt x="784" y="510"/>
                </a:lnTo>
                <a:lnTo>
                  <a:pt x="816" y="499"/>
                </a:lnTo>
                <a:lnTo>
                  <a:pt x="847" y="494"/>
                </a:lnTo>
                <a:lnTo>
                  <a:pt x="880" y="494"/>
                </a:lnTo>
                <a:lnTo>
                  <a:pt x="913" y="499"/>
                </a:lnTo>
                <a:lnTo>
                  <a:pt x="943" y="511"/>
                </a:lnTo>
                <a:lnTo>
                  <a:pt x="973" y="528"/>
                </a:lnTo>
                <a:lnTo>
                  <a:pt x="1320" y="777"/>
                </a:lnTo>
                <a:lnTo>
                  <a:pt x="1405" y="728"/>
                </a:lnTo>
                <a:lnTo>
                  <a:pt x="1493" y="685"/>
                </a:lnTo>
                <a:lnTo>
                  <a:pt x="1585" y="647"/>
                </a:lnTo>
                <a:lnTo>
                  <a:pt x="1678" y="614"/>
                </a:lnTo>
                <a:lnTo>
                  <a:pt x="1775" y="588"/>
                </a:lnTo>
                <a:lnTo>
                  <a:pt x="1847" y="157"/>
                </a:lnTo>
                <a:lnTo>
                  <a:pt x="1854" y="125"/>
                </a:lnTo>
                <a:lnTo>
                  <a:pt x="1869" y="95"/>
                </a:lnTo>
                <a:lnTo>
                  <a:pt x="1887" y="68"/>
                </a:lnTo>
                <a:lnTo>
                  <a:pt x="1909" y="45"/>
                </a:lnTo>
                <a:lnTo>
                  <a:pt x="1937" y="26"/>
                </a:lnTo>
                <a:lnTo>
                  <a:pt x="1966" y="12"/>
                </a:lnTo>
                <a:lnTo>
                  <a:pt x="1999" y="3"/>
                </a:lnTo>
                <a:lnTo>
                  <a:pt x="20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FC922A56-581C-DD4E-9313-6E80D73ED062}"/>
              </a:ext>
            </a:extLst>
          </p:cNvPr>
          <p:cNvSpPr>
            <a:spLocks/>
          </p:cNvSpPr>
          <p:nvPr/>
        </p:nvSpPr>
        <p:spPr bwMode="auto">
          <a:xfrm>
            <a:off x="9211296" y="4365400"/>
            <a:ext cx="2309475" cy="744179"/>
          </a:xfrm>
          <a:custGeom>
            <a:avLst/>
            <a:gdLst>
              <a:gd name="T0" fmla="*/ 200 w 1741"/>
              <a:gd name="T1" fmla="*/ 0 h 561"/>
              <a:gd name="T2" fmla="*/ 284 w 1741"/>
              <a:gd name="T3" fmla="*/ 75 h 561"/>
              <a:gd name="T4" fmla="*/ 373 w 1741"/>
              <a:gd name="T5" fmla="*/ 135 h 561"/>
              <a:gd name="T6" fmla="*/ 466 w 1741"/>
              <a:gd name="T7" fmla="*/ 187 h 561"/>
              <a:gd name="T8" fmla="*/ 563 w 1741"/>
              <a:gd name="T9" fmla="*/ 226 h 561"/>
              <a:gd name="T10" fmla="*/ 663 w 1741"/>
              <a:gd name="T11" fmla="*/ 254 h 561"/>
              <a:gd name="T12" fmla="*/ 766 w 1741"/>
              <a:gd name="T13" fmla="*/ 273 h 561"/>
              <a:gd name="T14" fmla="*/ 871 w 1741"/>
              <a:gd name="T15" fmla="*/ 277 h 561"/>
              <a:gd name="T16" fmla="*/ 973 w 1741"/>
              <a:gd name="T17" fmla="*/ 273 h 561"/>
              <a:gd name="T18" fmla="*/ 1078 w 1741"/>
              <a:gd name="T19" fmla="*/ 254 h 561"/>
              <a:gd name="T20" fmla="*/ 1178 w 1741"/>
              <a:gd name="T21" fmla="*/ 226 h 561"/>
              <a:gd name="T22" fmla="*/ 1275 w 1741"/>
              <a:gd name="T23" fmla="*/ 187 h 561"/>
              <a:gd name="T24" fmla="*/ 1369 w 1741"/>
              <a:gd name="T25" fmla="*/ 135 h 561"/>
              <a:gd name="T26" fmla="*/ 1457 w 1741"/>
              <a:gd name="T27" fmla="*/ 75 h 561"/>
              <a:gd name="T28" fmla="*/ 1538 w 1741"/>
              <a:gd name="T29" fmla="*/ 0 h 561"/>
              <a:gd name="T30" fmla="*/ 1741 w 1741"/>
              <a:gd name="T31" fmla="*/ 201 h 561"/>
              <a:gd name="T32" fmla="*/ 1650 w 1741"/>
              <a:gd name="T33" fmla="*/ 284 h 561"/>
              <a:gd name="T34" fmla="*/ 1552 w 1741"/>
              <a:gd name="T35" fmla="*/ 357 h 561"/>
              <a:gd name="T36" fmla="*/ 1450 w 1741"/>
              <a:gd name="T37" fmla="*/ 417 h 561"/>
              <a:gd name="T38" fmla="*/ 1341 w 1741"/>
              <a:gd name="T39" fmla="*/ 468 h 561"/>
              <a:gd name="T40" fmla="*/ 1229 w 1741"/>
              <a:gd name="T41" fmla="*/ 510 h 561"/>
              <a:gd name="T42" fmla="*/ 1113 w 1741"/>
              <a:gd name="T43" fmla="*/ 538 h 561"/>
              <a:gd name="T44" fmla="*/ 992 w 1741"/>
              <a:gd name="T45" fmla="*/ 557 h 561"/>
              <a:gd name="T46" fmla="*/ 871 w 1741"/>
              <a:gd name="T47" fmla="*/ 561 h 561"/>
              <a:gd name="T48" fmla="*/ 747 w 1741"/>
              <a:gd name="T49" fmla="*/ 557 h 561"/>
              <a:gd name="T50" fmla="*/ 629 w 1741"/>
              <a:gd name="T51" fmla="*/ 538 h 561"/>
              <a:gd name="T52" fmla="*/ 512 w 1741"/>
              <a:gd name="T53" fmla="*/ 510 h 561"/>
              <a:gd name="T54" fmla="*/ 398 w 1741"/>
              <a:gd name="T55" fmla="*/ 468 h 561"/>
              <a:gd name="T56" fmla="*/ 291 w 1741"/>
              <a:gd name="T57" fmla="*/ 417 h 561"/>
              <a:gd name="T58" fmla="*/ 189 w 1741"/>
              <a:gd name="T59" fmla="*/ 357 h 561"/>
              <a:gd name="T60" fmla="*/ 91 w 1741"/>
              <a:gd name="T61" fmla="*/ 284 h 561"/>
              <a:gd name="T62" fmla="*/ 0 w 1741"/>
              <a:gd name="T63" fmla="*/ 201 h 561"/>
              <a:gd name="T64" fmla="*/ 200 w 1741"/>
              <a:gd name="T6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41" h="561">
                <a:moveTo>
                  <a:pt x="200" y="0"/>
                </a:moveTo>
                <a:lnTo>
                  <a:pt x="284" y="75"/>
                </a:lnTo>
                <a:lnTo>
                  <a:pt x="373" y="135"/>
                </a:lnTo>
                <a:lnTo>
                  <a:pt x="466" y="187"/>
                </a:lnTo>
                <a:lnTo>
                  <a:pt x="563" y="226"/>
                </a:lnTo>
                <a:lnTo>
                  <a:pt x="663" y="254"/>
                </a:lnTo>
                <a:lnTo>
                  <a:pt x="766" y="273"/>
                </a:lnTo>
                <a:lnTo>
                  <a:pt x="871" y="277"/>
                </a:lnTo>
                <a:lnTo>
                  <a:pt x="973" y="273"/>
                </a:lnTo>
                <a:lnTo>
                  <a:pt x="1078" y="254"/>
                </a:lnTo>
                <a:lnTo>
                  <a:pt x="1178" y="226"/>
                </a:lnTo>
                <a:lnTo>
                  <a:pt x="1275" y="187"/>
                </a:lnTo>
                <a:lnTo>
                  <a:pt x="1369" y="135"/>
                </a:lnTo>
                <a:lnTo>
                  <a:pt x="1457" y="75"/>
                </a:lnTo>
                <a:lnTo>
                  <a:pt x="1538" y="0"/>
                </a:lnTo>
                <a:lnTo>
                  <a:pt x="1741" y="201"/>
                </a:lnTo>
                <a:lnTo>
                  <a:pt x="1650" y="284"/>
                </a:lnTo>
                <a:lnTo>
                  <a:pt x="1552" y="357"/>
                </a:lnTo>
                <a:lnTo>
                  <a:pt x="1450" y="417"/>
                </a:lnTo>
                <a:lnTo>
                  <a:pt x="1341" y="468"/>
                </a:lnTo>
                <a:lnTo>
                  <a:pt x="1229" y="510"/>
                </a:lnTo>
                <a:lnTo>
                  <a:pt x="1113" y="538"/>
                </a:lnTo>
                <a:lnTo>
                  <a:pt x="992" y="557"/>
                </a:lnTo>
                <a:lnTo>
                  <a:pt x="871" y="561"/>
                </a:lnTo>
                <a:lnTo>
                  <a:pt x="747" y="557"/>
                </a:lnTo>
                <a:lnTo>
                  <a:pt x="629" y="538"/>
                </a:lnTo>
                <a:lnTo>
                  <a:pt x="512" y="510"/>
                </a:lnTo>
                <a:lnTo>
                  <a:pt x="398" y="468"/>
                </a:lnTo>
                <a:lnTo>
                  <a:pt x="291" y="417"/>
                </a:lnTo>
                <a:lnTo>
                  <a:pt x="189" y="357"/>
                </a:lnTo>
                <a:lnTo>
                  <a:pt x="91" y="284"/>
                </a:lnTo>
                <a:lnTo>
                  <a:pt x="0" y="201"/>
                </a:lnTo>
                <a:lnTo>
                  <a:pt x="20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F1F2EE8D-7090-3D42-83E4-C6404FC48655}"/>
              </a:ext>
            </a:extLst>
          </p:cNvPr>
          <p:cNvSpPr>
            <a:spLocks/>
          </p:cNvSpPr>
          <p:nvPr/>
        </p:nvSpPr>
        <p:spPr bwMode="auto">
          <a:xfrm>
            <a:off x="9383744" y="2432658"/>
            <a:ext cx="1960600" cy="1960599"/>
          </a:xfrm>
          <a:custGeom>
            <a:avLst/>
            <a:gdLst>
              <a:gd name="T0" fmla="*/ 741 w 1478"/>
              <a:gd name="T1" fmla="*/ 0 h 1478"/>
              <a:gd name="T2" fmla="*/ 841 w 1478"/>
              <a:gd name="T3" fmla="*/ 7 h 1478"/>
              <a:gd name="T4" fmla="*/ 936 w 1478"/>
              <a:gd name="T5" fmla="*/ 28 h 1478"/>
              <a:gd name="T6" fmla="*/ 1027 w 1478"/>
              <a:gd name="T7" fmla="*/ 59 h 1478"/>
              <a:gd name="T8" fmla="*/ 1113 w 1478"/>
              <a:gd name="T9" fmla="*/ 103 h 1478"/>
              <a:gd name="T10" fmla="*/ 1192 w 1478"/>
              <a:gd name="T11" fmla="*/ 154 h 1478"/>
              <a:gd name="T12" fmla="*/ 1262 w 1478"/>
              <a:gd name="T13" fmla="*/ 217 h 1478"/>
              <a:gd name="T14" fmla="*/ 1325 w 1478"/>
              <a:gd name="T15" fmla="*/ 289 h 1478"/>
              <a:gd name="T16" fmla="*/ 1378 w 1478"/>
              <a:gd name="T17" fmla="*/ 366 h 1478"/>
              <a:gd name="T18" fmla="*/ 1420 w 1478"/>
              <a:gd name="T19" fmla="*/ 452 h 1478"/>
              <a:gd name="T20" fmla="*/ 1453 w 1478"/>
              <a:gd name="T21" fmla="*/ 543 h 1478"/>
              <a:gd name="T22" fmla="*/ 1471 w 1478"/>
              <a:gd name="T23" fmla="*/ 640 h 1478"/>
              <a:gd name="T24" fmla="*/ 1478 w 1478"/>
              <a:gd name="T25" fmla="*/ 741 h 1478"/>
              <a:gd name="T26" fmla="*/ 1471 w 1478"/>
              <a:gd name="T27" fmla="*/ 841 h 1478"/>
              <a:gd name="T28" fmla="*/ 1453 w 1478"/>
              <a:gd name="T29" fmla="*/ 936 h 1478"/>
              <a:gd name="T30" fmla="*/ 1420 w 1478"/>
              <a:gd name="T31" fmla="*/ 1027 h 1478"/>
              <a:gd name="T32" fmla="*/ 1378 w 1478"/>
              <a:gd name="T33" fmla="*/ 1113 h 1478"/>
              <a:gd name="T34" fmla="*/ 1325 w 1478"/>
              <a:gd name="T35" fmla="*/ 1190 h 1478"/>
              <a:gd name="T36" fmla="*/ 1262 w 1478"/>
              <a:gd name="T37" fmla="*/ 1262 h 1478"/>
              <a:gd name="T38" fmla="*/ 1192 w 1478"/>
              <a:gd name="T39" fmla="*/ 1325 h 1478"/>
              <a:gd name="T40" fmla="*/ 1113 w 1478"/>
              <a:gd name="T41" fmla="*/ 1378 h 1478"/>
              <a:gd name="T42" fmla="*/ 1027 w 1478"/>
              <a:gd name="T43" fmla="*/ 1420 h 1478"/>
              <a:gd name="T44" fmla="*/ 936 w 1478"/>
              <a:gd name="T45" fmla="*/ 1453 h 1478"/>
              <a:gd name="T46" fmla="*/ 841 w 1478"/>
              <a:gd name="T47" fmla="*/ 1471 h 1478"/>
              <a:gd name="T48" fmla="*/ 741 w 1478"/>
              <a:gd name="T49" fmla="*/ 1478 h 1478"/>
              <a:gd name="T50" fmla="*/ 640 w 1478"/>
              <a:gd name="T51" fmla="*/ 1471 h 1478"/>
              <a:gd name="T52" fmla="*/ 543 w 1478"/>
              <a:gd name="T53" fmla="*/ 1453 h 1478"/>
              <a:gd name="T54" fmla="*/ 452 w 1478"/>
              <a:gd name="T55" fmla="*/ 1420 h 1478"/>
              <a:gd name="T56" fmla="*/ 368 w 1478"/>
              <a:gd name="T57" fmla="*/ 1378 h 1478"/>
              <a:gd name="T58" fmla="*/ 289 w 1478"/>
              <a:gd name="T59" fmla="*/ 1325 h 1478"/>
              <a:gd name="T60" fmla="*/ 217 w 1478"/>
              <a:gd name="T61" fmla="*/ 1262 h 1478"/>
              <a:gd name="T62" fmla="*/ 156 w 1478"/>
              <a:gd name="T63" fmla="*/ 1190 h 1478"/>
              <a:gd name="T64" fmla="*/ 103 w 1478"/>
              <a:gd name="T65" fmla="*/ 1113 h 1478"/>
              <a:gd name="T66" fmla="*/ 59 w 1478"/>
              <a:gd name="T67" fmla="*/ 1027 h 1478"/>
              <a:gd name="T68" fmla="*/ 28 w 1478"/>
              <a:gd name="T69" fmla="*/ 936 h 1478"/>
              <a:gd name="T70" fmla="*/ 7 w 1478"/>
              <a:gd name="T71" fmla="*/ 841 h 1478"/>
              <a:gd name="T72" fmla="*/ 0 w 1478"/>
              <a:gd name="T73" fmla="*/ 741 h 1478"/>
              <a:gd name="T74" fmla="*/ 7 w 1478"/>
              <a:gd name="T75" fmla="*/ 640 h 1478"/>
              <a:gd name="T76" fmla="*/ 28 w 1478"/>
              <a:gd name="T77" fmla="*/ 543 h 1478"/>
              <a:gd name="T78" fmla="*/ 59 w 1478"/>
              <a:gd name="T79" fmla="*/ 452 h 1478"/>
              <a:gd name="T80" fmla="*/ 103 w 1478"/>
              <a:gd name="T81" fmla="*/ 366 h 1478"/>
              <a:gd name="T82" fmla="*/ 156 w 1478"/>
              <a:gd name="T83" fmla="*/ 289 h 1478"/>
              <a:gd name="T84" fmla="*/ 217 w 1478"/>
              <a:gd name="T85" fmla="*/ 217 h 1478"/>
              <a:gd name="T86" fmla="*/ 289 w 1478"/>
              <a:gd name="T87" fmla="*/ 154 h 1478"/>
              <a:gd name="T88" fmla="*/ 368 w 1478"/>
              <a:gd name="T89" fmla="*/ 103 h 1478"/>
              <a:gd name="T90" fmla="*/ 452 w 1478"/>
              <a:gd name="T91" fmla="*/ 59 h 1478"/>
              <a:gd name="T92" fmla="*/ 543 w 1478"/>
              <a:gd name="T93" fmla="*/ 28 h 1478"/>
              <a:gd name="T94" fmla="*/ 640 w 1478"/>
              <a:gd name="T95" fmla="*/ 7 h 1478"/>
              <a:gd name="T96" fmla="*/ 741 w 1478"/>
              <a:gd name="T97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78" h="1478">
                <a:moveTo>
                  <a:pt x="741" y="0"/>
                </a:moveTo>
                <a:lnTo>
                  <a:pt x="841" y="7"/>
                </a:lnTo>
                <a:lnTo>
                  <a:pt x="936" y="28"/>
                </a:lnTo>
                <a:lnTo>
                  <a:pt x="1027" y="59"/>
                </a:lnTo>
                <a:lnTo>
                  <a:pt x="1113" y="103"/>
                </a:lnTo>
                <a:lnTo>
                  <a:pt x="1192" y="154"/>
                </a:lnTo>
                <a:lnTo>
                  <a:pt x="1262" y="217"/>
                </a:lnTo>
                <a:lnTo>
                  <a:pt x="1325" y="289"/>
                </a:lnTo>
                <a:lnTo>
                  <a:pt x="1378" y="366"/>
                </a:lnTo>
                <a:lnTo>
                  <a:pt x="1420" y="452"/>
                </a:lnTo>
                <a:lnTo>
                  <a:pt x="1453" y="543"/>
                </a:lnTo>
                <a:lnTo>
                  <a:pt x="1471" y="640"/>
                </a:lnTo>
                <a:lnTo>
                  <a:pt x="1478" y="741"/>
                </a:lnTo>
                <a:lnTo>
                  <a:pt x="1471" y="841"/>
                </a:lnTo>
                <a:lnTo>
                  <a:pt x="1453" y="936"/>
                </a:lnTo>
                <a:lnTo>
                  <a:pt x="1420" y="1027"/>
                </a:lnTo>
                <a:lnTo>
                  <a:pt x="1378" y="1113"/>
                </a:lnTo>
                <a:lnTo>
                  <a:pt x="1325" y="1190"/>
                </a:lnTo>
                <a:lnTo>
                  <a:pt x="1262" y="1262"/>
                </a:lnTo>
                <a:lnTo>
                  <a:pt x="1192" y="1325"/>
                </a:lnTo>
                <a:lnTo>
                  <a:pt x="1113" y="1378"/>
                </a:lnTo>
                <a:lnTo>
                  <a:pt x="1027" y="1420"/>
                </a:lnTo>
                <a:lnTo>
                  <a:pt x="936" y="1453"/>
                </a:lnTo>
                <a:lnTo>
                  <a:pt x="841" y="1471"/>
                </a:lnTo>
                <a:lnTo>
                  <a:pt x="741" y="1478"/>
                </a:lnTo>
                <a:lnTo>
                  <a:pt x="640" y="1471"/>
                </a:lnTo>
                <a:lnTo>
                  <a:pt x="543" y="1453"/>
                </a:lnTo>
                <a:lnTo>
                  <a:pt x="452" y="1420"/>
                </a:lnTo>
                <a:lnTo>
                  <a:pt x="368" y="1378"/>
                </a:lnTo>
                <a:lnTo>
                  <a:pt x="289" y="1325"/>
                </a:lnTo>
                <a:lnTo>
                  <a:pt x="217" y="1262"/>
                </a:lnTo>
                <a:lnTo>
                  <a:pt x="156" y="1190"/>
                </a:lnTo>
                <a:lnTo>
                  <a:pt x="103" y="1113"/>
                </a:lnTo>
                <a:lnTo>
                  <a:pt x="59" y="1027"/>
                </a:lnTo>
                <a:lnTo>
                  <a:pt x="28" y="936"/>
                </a:lnTo>
                <a:lnTo>
                  <a:pt x="7" y="841"/>
                </a:lnTo>
                <a:lnTo>
                  <a:pt x="0" y="741"/>
                </a:lnTo>
                <a:lnTo>
                  <a:pt x="7" y="640"/>
                </a:lnTo>
                <a:lnTo>
                  <a:pt x="28" y="543"/>
                </a:lnTo>
                <a:lnTo>
                  <a:pt x="59" y="452"/>
                </a:lnTo>
                <a:lnTo>
                  <a:pt x="103" y="366"/>
                </a:lnTo>
                <a:lnTo>
                  <a:pt x="156" y="289"/>
                </a:lnTo>
                <a:lnTo>
                  <a:pt x="217" y="217"/>
                </a:lnTo>
                <a:lnTo>
                  <a:pt x="289" y="154"/>
                </a:lnTo>
                <a:lnTo>
                  <a:pt x="368" y="103"/>
                </a:lnTo>
                <a:lnTo>
                  <a:pt x="452" y="59"/>
                </a:lnTo>
                <a:lnTo>
                  <a:pt x="543" y="28"/>
                </a:lnTo>
                <a:lnTo>
                  <a:pt x="640" y="7"/>
                </a:lnTo>
                <a:lnTo>
                  <a:pt x="741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23" name="Group 1368">
            <a:extLst>
              <a:ext uri="{FF2B5EF4-FFF2-40B4-BE49-F238E27FC236}">
                <a16:creationId xmlns:a16="http://schemas.microsoft.com/office/drawing/2014/main" id="{C4D3E811-3D0E-6245-878A-63D174381C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25982" y="2835636"/>
            <a:ext cx="603998" cy="599557"/>
            <a:chOff x="2246" y="225"/>
            <a:chExt cx="272" cy="270"/>
          </a:xfrm>
          <a:solidFill>
            <a:schemeClr val="bg1"/>
          </a:solidFill>
        </p:grpSpPr>
        <p:sp>
          <p:nvSpPr>
            <p:cNvPr id="24" name="Freeform 1370">
              <a:extLst>
                <a:ext uri="{FF2B5EF4-FFF2-40B4-BE49-F238E27FC236}">
                  <a16:creationId xmlns:a16="http://schemas.microsoft.com/office/drawing/2014/main" id="{E7BDD8B0-45E5-C948-A752-21D4DE2A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73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1 h 295"/>
                <a:gd name="T16" fmla="*/ 1407 w 1410"/>
                <a:gd name="T17" fmla="*/ 118 h 295"/>
                <a:gd name="T18" fmla="*/ 1410 w 1410"/>
                <a:gd name="T19" fmla="*/ 148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1 h 295"/>
                <a:gd name="T28" fmla="*/ 1345 w 1410"/>
                <a:gd name="T29" fmla="*/ 270 h 295"/>
                <a:gd name="T30" fmla="*/ 1319 w 1410"/>
                <a:gd name="T31" fmla="*/ 283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3 h 295"/>
                <a:gd name="T42" fmla="*/ 65 w 1410"/>
                <a:gd name="T43" fmla="*/ 270 h 295"/>
                <a:gd name="T44" fmla="*/ 43 w 1410"/>
                <a:gd name="T45" fmla="*/ 251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8 h 295"/>
                <a:gd name="T54" fmla="*/ 3 w 1410"/>
                <a:gd name="T55" fmla="*/ 118 h 295"/>
                <a:gd name="T56" fmla="*/ 12 w 1410"/>
                <a:gd name="T57" fmla="*/ 91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1"/>
                  </a:lnTo>
                  <a:lnTo>
                    <a:pt x="1407" y="118"/>
                  </a:lnTo>
                  <a:lnTo>
                    <a:pt x="1410" y="148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1"/>
                  </a:lnTo>
                  <a:lnTo>
                    <a:pt x="1345" y="270"/>
                  </a:lnTo>
                  <a:lnTo>
                    <a:pt x="1319" y="283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3"/>
                  </a:lnTo>
                  <a:lnTo>
                    <a:pt x="65" y="270"/>
                  </a:lnTo>
                  <a:lnTo>
                    <a:pt x="43" y="251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Freeform 1371">
              <a:extLst>
                <a:ext uri="{FF2B5EF4-FFF2-40B4-BE49-F238E27FC236}">
                  <a16:creationId xmlns:a16="http://schemas.microsoft.com/office/drawing/2014/main" id="{F83657DD-2E07-5048-A10C-A557EB201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19"/>
              <a:ext cx="118" cy="25"/>
            </a:xfrm>
            <a:custGeom>
              <a:avLst/>
              <a:gdLst>
                <a:gd name="T0" fmla="*/ 148 w 1410"/>
                <a:gd name="T1" fmla="*/ 0 h 295"/>
                <a:gd name="T2" fmla="*/ 1262 w 1410"/>
                <a:gd name="T3" fmla="*/ 0 h 295"/>
                <a:gd name="T4" fmla="*/ 1292 w 1410"/>
                <a:gd name="T5" fmla="*/ 3 h 295"/>
                <a:gd name="T6" fmla="*/ 1319 w 1410"/>
                <a:gd name="T7" fmla="*/ 12 h 295"/>
                <a:gd name="T8" fmla="*/ 1345 w 1410"/>
                <a:gd name="T9" fmla="*/ 25 h 295"/>
                <a:gd name="T10" fmla="*/ 1367 w 1410"/>
                <a:gd name="T11" fmla="*/ 44 h 295"/>
                <a:gd name="T12" fmla="*/ 1385 w 1410"/>
                <a:gd name="T13" fmla="*/ 65 h 295"/>
                <a:gd name="T14" fmla="*/ 1398 w 1410"/>
                <a:gd name="T15" fmla="*/ 90 h 295"/>
                <a:gd name="T16" fmla="*/ 1407 w 1410"/>
                <a:gd name="T17" fmla="*/ 118 h 295"/>
                <a:gd name="T18" fmla="*/ 1410 w 1410"/>
                <a:gd name="T19" fmla="*/ 147 h 295"/>
                <a:gd name="T20" fmla="*/ 1407 w 1410"/>
                <a:gd name="T21" fmla="*/ 177 h 295"/>
                <a:gd name="T22" fmla="*/ 1398 w 1410"/>
                <a:gd name="T23" fmla="*/ 205 h 295"/>
                <a:gd name="T24" fmla="*/ 1385 w 1410"/>
                <a:gd name="T25" fmla="*/ 230 h 295"/>
                <a:gd name="T26" fmla="*/ 1367 w 1410"/>
                <a:gd name="T27" fmla="*/ 252 h 295"/>
                <a:gd name="T28" fmla="*/ 1345 w 1410"/>
                <a:gd name="T29" fmla="*/ 270 h 295"/>
                <a:gd name="T30" fmla="*/ 1319 w 1410"/>
                <a:gd name="T31" fmla="*/ 284 h 295"/>
                <a:gd name="T32" fmla="*/ 1292 w 1410"/>
                <a:gd name="T33" fmla="*/ 292 h 295"/>
                <a:gd name="T34" fmla="*/ 1262 w 1410"/>
                <a:gd name="T35" fmla="*/ 295 h 295"/>
                <a:gd name="T36" fmla="*/ 148 w 1410"/>
                <a:gd name="T37" fmla="*/ 295 h 295"/>
                <a:gd name="T38" fmla="*/ 118 w 1410"/>
                <a:gd name="T39" fmla="*/ 292 h 295"/>
                <a:gd name="T40" fmla="*/ 91 w 1410"/>
                <a:gd name="T41" fmla="*/ 284 h 295"/>
                <a:gd name="T42" fmla="*/ 65 w 1410"/>
                <a:gd name="T43" fmla="*/ 270 h 295"/>
                <a:gd name="T44" fmla="*/ 43 w 1410"/>
                <a:gd name="T45" fmla="*/ 252 h 295"/>
                <a:gd name="T46" fmla="*/ 25 w 1410"/>
                <a:gd name="T47" fmla="*/ 230 h 295"/>
                <a:gd name="T48" fmla="*/ 12 w 1410"/>
                <a:gd name="T49" fmla="*/ 205 h 295"/>
                <a:gd name="T50" fmla="*/ 3 w 1410"/>
                <a:gd name="T51" fmla="*/ 177 h 295"/>
                <a:gd name="T52" fmla="*/ 0 w 1410"/>
                <a:gd name="T53" fmla="*/ 147 h 295"/>
                <a:gd name="T54" fmla="*/ 3 w 1410"/>
                <a:gd name="T55" fmla="*/ 118 h 295"/>
                <a:gd name="T56" fmla="*/ 12 w 1410"/>
                <a:gd name="T57" fmla="*/ 90 h 295"/>
                <a:gd name="T58" fmla="*/ 25 w 1410"/>
                <a:gd name="T59" fmla="*/ 65 h 295"/>
                <a:gd name="T60" fmla="*/ 43 w 1410"/>
                <a:gd name="T61" fmla="*/ 44 h 295"/>
                <a:gd name="T62" fmla="*/ 65 w 1410"/>
                <a:gd name="T63" fmla="*/ 25 h 295"/>
                <a:gd name="T64" fmla="*/ 91 w 1410"/>
                <a:gd name="T65" fmla="*/ 12 h 295"/>
                <a:gd name="T66" fmla="*/ 118 w 1410"/>
                <a:gd name="T67" fmla="*/ 3 h 295"/>
                <a:gd name="T68" fmla="*/ 148 w 1410"/>
                <a:gd name="T6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0" h="295">
                  <a:moveTo>
                    <a:pt x="148" y="0"/>
                  </a:moveTo>
                  <a:lnTo>
                    <a:pt x="1262" y="0"/>
                  </a:lnTo>
                  <a:lnTo>
                    <a:pt x="1292" y="3"/>
                  </a:lnTo>
                  <a:lnTo>
                    <a:pt x="1319" y="12"/>
                  </a:lnTo>
                  <a:lnTo>
                    <a:pt x="1345" y="25"/>
                  </a:lnTo>
                  <a:lnTo>
                    <a:pt x="1367" y="44"/>
                  </a:lnTo>
                  <a:lnTo>
                    <a:pt x="1385" y="65"/>
                  </a:lnTo>
                  <a:lnTo>
                    <a:pt x="1398" y="90"/>
                  </a:lnTo>
                  <a:lnTo>
                    <a:pt x="1407" y="118"/>
                  </a:lnTo>
                  <a:lnTo>
                    <a:pt x="1410" y="147"/>
                  </a:lnTo>
                  <a:lnTo>
                    <a:pt x="1407" y="177"/>
                  </a:lnTo>
                  <a:lnTo>
                    <a:pt x="1398" y="205"/>
                  </a:lnTo>
                  <a:lnTo>
                    <a:pt x="1385" y="230"/>
                  </a:lnTo>
                  <a:lnTo>
                    <a:pt x="1367" y="252"/>
                  </a:lnTo>
                  <a:lnTo>
                    <a:pt x="1345" y="270"/>
                  </a:lnTo>
                  <a:lnTo>
                    <a:pt x="1319" y="284"/>
                  </a:lnTo>
                  <a:lnTo>
                    <a:pt x="1292" y="292"/>
                  </a:lnTo>
                  <a:lnTo>
                    <a:pt x="1262" y="295"/>
                  </a:lnTo>
                  <a:lnTo>
                    <a:pt x="148" y="295"/>
                  </a:lnTo>
                  <a:lnTo>
                    <a:pt x="118" y="292"/>
                  </a:lnTo>
                  <a:lnTo>
                    <a:pt x="91" y="284"/>
                  </a:lnTo>
                  <a:lnTo>
                    <a:pt x="65" y="270"/>
                  </a:lnTo>
                  <a:lnTo>
                    <a:pt x="43" y="252"/>
                  </a:lnTo>
                  <a:lnTo>
                    <a:pt x="25" y="230"/>
                  </a:lnTo>
                  <a:lnTo>
                    <a:pt x="12" y="205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5" y="65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6" name="Freeform 1372">
              <a:extLst>
                <a:ext uri="{FF2B5EF4-FFF2-40B4-BE49-F238E27FC236}">
                  <a16:creationId xmlns:a16="http://schemas.microsoft.com/office/drawing/2014/main" id="{9266E5D4-6847-5A40-8F10-6A45946A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365"/>
              <a:ext cx="71" cy="24"/>
            </a:xfrm>
            <a:custGeom>
              <a:avLst/>
              <a:gdLst>
                <a:gd name="T0" fmla="*/ 148 w 853"/>
                <a:gd name="T1" fmla="*/ 0 h 294"/>
                <a:gd name="T2" fmla="*/ 705 w 853"/>
                <a:gd name="T3" fmla="*/ 0 h 294"/>
                <a:gd name="T4" fmla="*/ 735 w 853"/>
                <a:gd name="T5" fmla="*/ 3 h 294"/>
                <a:gd name="T6" fmla="*/ 763 w 853"/>
                <a:gd name="T7" fmla="*/ 11 h 294"/>
                <a:gd name="T8" fmla="*/ 789 w 853"/>
                <a:gd name="T9" fmla="*/ 25 h 294"/>
                <a:gd name="T10" fmla="*/ 810 w 853"/>
                <a:gd name="T11" fmla="*/ 42 h 294"/>
                <a:gd name="T12" fmla="*/ 829 w 853"/>
                <a:gd name="T13" fmla="*/ 65 h 294"/>
                <a:gd name="T14" fmla="*/ 842 w 853"/>
                <a:gd name="T15" fmla="*/ 89 h 294"/>
                <a:gd name="T16" fmla="*/ 850 w 853"/>
                <a:gd name="T17" fmla="*/ 117 h 294"/>
                <a:gd name="T18" fmla="*/ 853 w 853"/>
                <a:gd name="T19" fmla="*/ 147 h 294"/>
                <a:gd name="T20" fmla="*/ 850 w 853"/>
                <a:gd name="T21" fmla="*/ 177 h 294"/>
                <a:gd name="T22" fmla="*/ 842 w 853"/>
                <a:gd name="T23" fmla="*/ 204 h 294"/>
                <a:gd name="T24" fmla="*/ 829 w 853"/>
                <a:gd name="T25" fmla="*/ 229 h 294"/>
                <a:gd name="T26" fmla="*/ 810 w 853"/>
                <a:gd name="T27" fmla="*/ 251 h 294"/>
                <a:gd name="T28" fmla="*/ 789 w 853"/>
                <a:gd name="T29" fmla="*/ 268 h 294"/>
                <a:gd name="T30" fmla="*/ 763 w 853"/>
                <a:gd name="T31" fmla="*/ 283 h 294"/>
                <a:gd name="T32" fmla="*/ 735 w 853"/>
                <a:gd name="T33" fmla="*/ 291 h 294"/>
                <a:gd name="T34" fmla="*/ 705 w 853"/>
                <a:gd name="T35" fmla="*/ 294 h 294"/>
                <a:gd name="T36" fmla="*/ 148 w 853"/>
                <a:gd name="T37" fmla="*/ 294 h 294"/>
                <a:gd name="T38" fmla="*/ 118 w 853"/>
                <a:gd name="T39" fmla="*/ 291 h 294"/>
                <a:gd name="T40" fmla="*/ 91 w 853"/>
                <a:gd name="T41" fmla="*/ 283 h 294"/>
                <a:gd name="T42" fmla="*/ 65 w 853"/>
                <a:gd name="T43" fmla="*/ 268 h 294"/>
                <a:gd name="T44" fmla="*/ 43 w 853"/>
                <a:gd name="T45" fmla="*/ 251 h 294"/>
                <a:gd name="T46" fmla="*/ 25 w 853"/>
                <a:gd name="T47" fmla="*/ 229 h 294"/>
                <a:gd name="T48" fmla="*/ 12 w 853"/>
                <a:gd name="T49" fmla="*/ 204 h 294"/>
                <a:gd name="T50" fmla="*/ 3 w 853"/>
                <a:gd name="T51" fmla="*/ 177 h 294"/>
                <a:gd name="T52" fmla="*/ 0 w 853"/>
                <a:gd name="T53" fmla="*/ 147 h 294"/>
                <a:gd name="T54" fmla="*/ 3 w 853"/>
                <a:gd name="T55" fmla="*/ 117 h 294"/>
                <a:gd name="T56" fmla="*/ 12 w 853"/>
                <a:gd name="T57" fmla="*/ 89 h 294"/>
                <a:gd name="T58" fmla="*/ 25 w 853"/>
                <a:gd name="T59" fmla="*/ 65 h 294"/>
                <a:gd name="T60" fmla="*/ 43 w 853"/>
                <a:gd name="T61" fmla="*/ 42 h 294"/>
                <a:gd name="T62" fmla="*/ 65 w 853"/>
                <a:gd name="T63" fmla="*/ 25 h 294"/>
                <a:gd name="T64" fmla="*/ 91 w 853"/>
                <a:gd name="T65" fmla="*/ 11 h 294"/>
                <a:gd name="T66" fmla="*/ 118 w 853"/>
                <a:gd name="T67" fmla="*/ 3 h 294"/>
                <a:gd name="T68" fmla="*/ 148 w 853"/>
                <a:gd name="T6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294">
                  <a:moveTo>
                    <a:pt x="148" y="0"/>
                  </a:moveTo>
                  <a:lnTo>
                    <a:pt x="705" y="0"/>
                  </a:lnTo>
                  <a:lnTo>
                    <a:pt x="735" y="3"/>
                  </a:lnTo>
                  <a:lnTo>
                    <a:pt x="763" y="11"/>
                  </a:lnTo>
                  <a:lnTo>
                    <a:pt x="789" y="25"/>
                  </a:lnTo>
                  <a:lnTo>
                    <a:pt x="810" y="42"/>
                  </a:lnTo>
                  <a:lnTo>
                    <a:pt x="829" y="65"/>
                  </a:lnTo>
                  <a:lnTo>
                    <a:pt x="842" y="89"/>
                  </a:lnTo>
                  <a:lnTo>
                    <a:pt x="850" y="117"/>
                  </a:lnTo>
                  <a:lnTo>
                    <a:pt x="853" y="147"/>
                  </a:lnTo>
                  <a:lnTo>
                    <a:pt x="850" y="177"/>
                  </a:lnTo>
                  <a:lnTo>
                    <a:pt x="842" y="204"/>
                  </a:lnTo>
                  <a:lnTo>
                    <a:pt x="829" y="229"/>
                  </a:lnTo>
                  <a:lnTo>
                    <a:pt x="810" y="251"/>
                  </a:lnTo>
                  <a:lnTo>
                    <a:pt x="789" y="268"/>
                  </a:lnTo>
                  <a:lnTo>
                    <a:pt x="763" y="283"/>
                  </a:lnTo>
                  <a:lnTo>
                    <a:pt x="735" y="291"/>
                  </a:lnTo>
                  <a:lnTo>
                    <a:pt x="705" y="294"/>
                  </a:lnTo>
                  <a:lnTo>
                    <a:pt x="148" y="294"/>
                  </a:lnTo>
                  <a:lnTo>
                    <a:pt x="118" y="291"/>
                  </a:lnTo>
                  <a:lnTo>
                    <a:pt x="91" y="283"/>
                  </a:lnTo>
                  <a:lnTo>
                    <a:pt x="65" y="268"/>
                  </a:lnTo>
                  <a:lnTo>
                    <a:pt x="43" y="251"/>
                  </a:lnTo>
                  <a:lnTo>
                    <a:pt x="25" y="229"/>
                  </a:lnTo>
                  <a:lnTo>
                    <a:pt x="12" y="204"/>
                  </a:lnTo>
                  <a:lnTo>
                    <a:pt x="3" y="177"/>
                  </a:lnTo>
                  <a:lnTo>
                    <a:pt x="0" y="147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5" y="65"/>
                  </a:lnTo>
                  <a:lnTo>
                    <a:pt x="43" y="42"/>
                  </a:lnTo>
                  <a:lnTo>
                    <a:pt x="65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Freeform 1373">
              <a:extLst>
                <a:ext uri="{FF2B5EF4-FFF2-40B4-BE49-F238E27FC236}">
                  <a16:creationId xmlns:a16="http://schemas.microsoft.com/office/drawing/2014/main" id="{D48AA4DF-1121-784D-B1B9-F711F017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25"/>
              <a:ext cx="210" cy="270"/>
            </a:xfrm>
            <a:custGeom>
              <a:avLst/>
              <a:gdLst>
                <a:gd name="T0" fmla="*/ 149 w 2524"/>
                <a:gd name="T1" fmla="*/ 0 h 3239"/>
                <a:gd name="T2" fmla="*/ 2375 w 2524"/>
                <a:gd name="T3" fmla="*/ 0 h 3239"/>
                <a:gd name="T4" fmla="*/ 2405 w 2524"/>
                <a:gd name="T5" fmla="*/ 3 h 3239"/>
                <a:gd name="T6" fmla="*/ 2433 w 2524"/>
                <a:gd name="T7" fmla="*/ 11 h 3239"/>
                <a:gd name="T8" fmla="*/ 2458 w 2524"/>
                <a:gd name="T9" fmla="*/ 25 h 3239"/>
                <a:gd name="T10" fmla="*/ 2480 w 2524"/>
                <a:gd name="T11" fmla="*/ 42 h 3239"/>
                <a:gd name="T12" fmla="*/ 2498 w 2524"/>
                <a:gd name="T13" fmla="*/ 65 h 3239"/>
                <a:gd name="T14" fmla="*/ 2512 w 2524"/>
                <a:gd name="T15" fmla="*/ 89 h 3239"/>
                <a:gd name="T16" fmla="*/ 2521 w 2524"/>
                <a:gd name="T17" fmla="*/ 117 h 3239"/>
                <a:gd name="T18" fmla="*/ 2524 w 2524"/>
                <a:gd name="T19" fmla="*/ 146 h 3239"/>
                <a:gd name="T20" fmla="*/ 2524 w 2524"/>
                <a:gd name="T21" fmla="*/ 365 h 3239"/>
                <a:gd name="T22" fmla="*/ 2227 w 2524"/>
                <a:gd name="T23" fmla="*/ 876 h 3239"/>
                <a:gd name="T24" fmla="*/ 2227 w 2524"/>
                <a:gd name="T25" fmla="*/ 294 h 3239"/>
                <a:gd name="T26" fmla="*/ 298 w 2524"/>
                <a:gd name="T27" fmla="*/ 294 h 3239"/>
                <a:gd name="T28" fmla="*/ 298 w 2524"/>
                <a:gd name="T29" fmla="*/ 2944 h 3239"/>
                <a:gd name="T30" fmla="*/ 2227 w 2524"/>
                <a:gd name="T31" fmla="*/ 2944 h 3239"/>
                <a:gd name="T32" fmla="*/ 2227 w 2524"/>
                <a:gd name="T33" fmla="*/ 2578 h 3239"/>
                <a:gd name="T34" fmla="*/ 2382 w 2524"/>
                <a:gd name="T35" fmla="*/ 2476 h 3239"/>
                <a:gd name="T36" fmla="*/ 2410 w 2524"/>
                <a:gd name="T37" fmla="*/ 2454 h 3239"/>
                <a:gd name="T38" fmla="*/ 2434 w 2524"/>
                <a:gd name="T39" fmla="*/ 2430 h 3239"/>
                <a:gd name="T40" fmla="*/ 2453 w 2524"/>
                <a:gd name="T41" fmla="*/ 2402 h 3239"/>
                <a:gd name="T42" fmla="*/ 2524 w 2524"/>
                <a:gd name="T43" fmla="*/ 2280 h 3239"/>
                <a:gd name="T44" fmla="*/ 2524 w 2524"/>
                <a:gd name="T45" fmla="*/ 3092 h 3239"/>
                <a:gd name="T46" fmla="*/ 2521 w 2524"/>
                <a:gd name="T47" fmla="*/ 3121 h 3239"/>
                <a:gd name="T48" fmla="*/ 2512 w 2524"/>
                <a:gd name="T49" fmla="*/ 3149 h 3239"/>
                <a:gd name="T50" fmla="*/ 2498 w 2524"/>
                <a:gd name="T51" fmla="*/ 3174 h 3239"/>
                <a:gd name="T52" fmla="*/ 2480 w 2524"/>
                <a:gd name="T53" fmla="*/ 3196 h 3239"/>
                <a:gd name="T54" fmla="*/ 2458 w 2524"/>
                <a:gd name="T55" fmla="*/ 3214 h 3239"/>
                <a:gd name="T56" fmla="*/ 2433 w 2524"/>
                <a:gd name="T57" fmla="*/ 3227 h 3239"/>
                <a:gd name="T58" fmla="*/ 2405 w 2524"/>
                <a:gd name="T59" fmla="*/ 3236 h 3239"/>
                <a:gd name="T60" fmla="*/ 2375 w 2524"/>
                <a:gd name="T61" fmla="*/ 3239 h 3239"/>
                <a:gd name="T62" fmla="*/ 149 w 2524"/>
                <a:gd name="T63" fmla="*/ 3239 h 3239"/>
                <a:gd name="T64" fmla="*/ 119 w 2524"/>
                <a:gd name="T65" fmla="*/ 3236 h 3239"/>
                <a:gd name="T66" fmla="*/ 91 w 2524"/>
                <a:gd name="T67" fmla="*/ 3227 h 3239"/>
                <a:gd name="T68" fmla="*/ 66 w 2524"/>
                <a:gd name="T69" fmla="*/ 3214 h 3239"/>
                <a:gd name="T70" fmla="*/ 44 w 2524"/>
                <a:gd name="T71" fmla="*/ 3196 h 3239"/>
                <a:gd name="T72" fmla="*/ 26 w 2524"/>
                <a:gd name="T73" fmla="*/ 3174 h 3239"/>
                <a:gd name="T74" fmla="*/ 12 w 2524"/>
                <a:gd name="T75" fmla="*/ 3149 h 3239"/>
                <a:gd name="T76" fmla="*/ 3 w 2524"/>
                <a:gd name="T77" fmla="*/ 3121 h 3239"/>
                <a:gd name="T78" fmla="*/ 0 w 2524"/>
                <a:gd name="T79" fmla="*/ 3092 h 3239"/>
                <a:gd name="T80" fmla="*/ 0 w 2524"/>
                <a:gd name="T81" fmla="*/ 146 h 3239"/>
                <a:gd name="T82" fmla="*/ 3 w 2524"/>
                <a:gd name="T83" fmla="*/ 117 h 3239"/>
                <a:gd name="T84" fmla="*/ 12 w 2524"/>
                <a:gd name="T85" fmla="*/ 89 h 3239"/>
                <a:gd name="T86" fmla="*/ 26 w 2524"/>
                <a:gd name="T87" fmla="*/ 65 h 3239"/>
                <a:gd name="T88" fmla="*/ 44 w 2524"/>
                <a:gd name="T89" fmla="*/ 42 h 3239"/>
                <a:gd name="T90" fmla="*/ 66 w 2524"/>
                <a:gd name="T91" fmla="*/ 25 h 3239"/>
                <a:gd name="T92" fmla="*/ 91 w 2524"/>
                <a:gd name="T93" fmla="*/ 11 h 3239"/>
                <a:gd name="T94" fmla="*/ 119 w 2524"/>
                <a:gd name="T95" fmla="*/ 3 h 3239"/>
                <a:gd name="T96" fmla="*/ 149 w 2524"/>
                <a:gd name="T97" fmla="*/ 0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24" h="3239">
                  <a:moveTo>
                    <a:pt x="149" y="0"/>
                  </a:moveTo>
                  <a:lnTo>
                    <a:pt x="2375" y="0"/>
                  </a:lnTo>
                  <a:lnTo>
                    <a:pt x="2405" y="3"/>
                  </a:lnTo>
                  <a:lnTo>
                    <a:pt x="2433" y="11"/>
                  </a:lnTo>
                  <a:lnTo>
                    <a:pt x="2458" y="25"/>
                  </a:lnTo>
                  <a:lnTo>
                    <a:pt x="2480" y="42"/>
                  </a:lnTo>
                  <a:lnTo>
                    <a:pt x="2498" y="65"/>
                  </a:lnTo>
                  <a:lnTo>
                    <a:pt x="2512" y="89"/>
                  </a:lnTo>
                  <a:lnTo>
                    <a:pt x="2521" y="117"/>
                  </a:lnTo>
                  <a:lnTo>
                    <a:pt x="2524" y="146"/>
                  </a:lnTo>
                  <a:lnTo>
                    <a:pt x="2524" y="365"/>
                  </a:lnTo>
                  <a:lnTo>
                    <a:pt x="2227" y="876"/>
                  </a:lnTo>
                  <a:lnTo>
                    <a:pt x="2227" y="294"/>
                  </a:lnTo>
                  <a:lnTo>
                    <a:pt x="298" y="294"/>
                  </a:lnTo>
                  <a:lnTo>
                    <a:pt x="298" y="2944"/>
                  </a:lnTo>
                  <a:lnTo>
                    <a:pt x="2227" y="2944"/>
                  </a:lnTo>
                  <a:lnTo>
                    <a:pt x="2227" y="2578"/>
                  </a:lnTo>
                  <a:lnTo>
                    <a:pt x="2382" y="2476"/>
                  </a:lnTo>
                  <a:lnTo>
                    <a:pt x="2410" y="2454"/>
                  </a:lnTo>
                  <a:lnTo>
                    <a:pt x="2434" y="2430"/>
                  </a:lnTo>
                  <a:lnTo>
                    <a:pt x="2453" y="2402"/>
                  </a:lnTo>
                  <a:lnTo>
                    <a:pt x="2524" y="2280"/>
                  </a:lnTo>
                  <a:lnTo>
                    <a:pt x="2524" y="3092"/>
                  </a:lnTo>
                  <a:lnTo>
                    <a:pt x="2521" y="3121"/>
                  </a:lnTo>
                  <a:lnTo>
                    <a:pt x="2512" y="3149"/>
                  </a:lnTo>
                  <a:lnTo>
                    <a:pt x="2498" y="3174"/>
                  </a:lnTo>
                  <a:lnTo>
                    <a:pt x="2480" y="3196"/>
                  </a:lnTo>
                  <a:lnTo>
                    <a:pt x="2458" y="3214"/>
                  </a:lnTo>
                  <a:lnTo>
                    <a:pt x="2433" y="3227"/>
                  </a:lnTo>
                  <a:lnTo>
                    <a:pt x="2405" y="3236"/>
                  </a:lnTo>
                  <a:lnTo>
                    <a:pt x="2375" y="3239"/>
                  </a:lnTo>
                  <a:lnTo>
                    <a:pt x="149" y="3239"/>
                  </a:lnTo>
                  <a:lnTo>
                    <a:pt x="119" y="3236"/>
                  </a:lnTo>
                  <a:lnTo>
                    <a:pt x="91" y="3227"/>
                  </a:lnTo>
                  <a:lnTo>
                    <a:pt x="66" y="3214"/>
                  </a:lnTo>
                  <a:lnTo>
                    <a:pt x="44" y="3196"/>
                  </a:lnTo>
                  <a:lnTo>
                    <a:pt x="26" y="3174"/>
                  </a:lnTo>
                  <a:lnTo>
                    <a:pt x="12" y="3149"/>
                  </a:lnTo>
                  <a:lnTo>
                    <a:pt x="3" y="3121"/>
                  </a:lnTo>
                  <a:lnTo>
                    <a:pt x="0" y="3092"/>
                  </a:lnTo>
                  <a:lnTo>
                    <a:pt x="0" y="146"/>
                  </a:lnTo>
                  <a:lnTo>
                    <a:pt x="3" y="117"/>
                  </a:lnTo>
                  <a:lnTo>
                    <a:pt x="12" y="89"/>
                  </a:lnTo>
                  <a:lnTo>
                    <a:pt x="26" y="65"/>
                  </a:lnTo>
                  <a:lnTo>
                    <a:pt x="44" y="42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8" name="Freeform 1374">
              <a:extLst>
                <a:ext uri="{FF2B5EF4-FFF2-40B4-BE49-F238E27FC236}">
                  <a16:creationId xmlns:a16="http://schemas.microsoft.com/office/drawing/2014/main" id="{35DAA443-82BC-C844-AD82-736D1F4A8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8" y="255"/>
              <a:ext cx="130" cy="193"/>
            </a:xfrm>
            <a:custGeom>
              <a:avLst/>
              <a:gdLst>
                <a:gd name="T0" fmla="*/ 128 w 1560"/>
                <a:gd name="T1" fmla="*/ 1955 h 2321"/>
                <a:gd name="T2" fmla="*/ 218 w 1560"/>
                <a:gd name="T3" fmla="*/ 1998 h 2321"/>
                <a:gd name="T4" fmla="*/ 302 w 1560"/>
                <a:gd name="T5" fmla="*/ 2054 h 2321"/>
                <a:gd name="T6" fmla="*/ 430 w 1560"/>
                <a:gd name="T7" fmla="*/ 1939 h 2321"/>
                <a:gd name="T8" fmla="*/ 382 w 1560"/>
                <a:gd name="T9" fmla="*/ 1894 h 2321"/>
                <a:gd name="T10" fmla="*/ 308 w 1560"/>
                <a:gd name="T11" fmla="*/ 1844 h 2321"/>
                <a:gd name="T12" fmla="*/ 240 w 1560"/>
                <a:gd name="T13" fmla="*/ 1810 h 2321"/>
                <a:gd name="T14" fmla="*/ 184 w 1560"/>
                <a:gd name="T15" fmla="*/ 1791 h 2321"/>
                <a:gd name="T16" fmla="*/ 138 w 1560"/>
                <a:gd name="T17" fmla="*/ 1782 h 2321"/>
                <a:gd name="T18" fmla="*/ 1096 w 1560"/>
                <a:gd name="T19" fmla="*/ 0 h 2321"/>
                <a:gd name="T20" fmla="*/ 1150 w 1560"/>
                <a:gd name="T21" fmla="*/ 7 h 2321"/>
                <a:gd name="T22" fmla="*/ 1216 w 1560"/>
                <a:gd name="T23" fmla="*/ 25 h 2321"/>
                <a:gd name="T24" fmla="*/ 1293 w 1560"/>
                <a:gd name="T25" fmla="*/ 56 h 2321"/>
                <a:gd name="T26" fmla="*/ 1379 w 1560"/>
                <a:gd name="T27" fmla="*/ 106 h 2321"/>
                <a:gd name="T28" fmla="*/ 1449 w 1560"/>
                <a:gd name="T29" fmla="*/ 160 h 2321"/>
                <a:gd name="T30" fmla="*/ 1498 w 1560"/>
                <a:gd name="T31" fmla="*/ 211 h 2321"/>
                <a:gd name="T32" fmla="*/ 1530 w 1560"/>
                <a:gd name="T33" fmla="*/ 256 h 2321"/>
                <a:gd name="T34" fmla="*/ 1549 w 1560"/>
                <a:gd name="T35" fmla="*/ 291 h 2321"/>
                <a:gd name="T36" fmla="*/ 1557 w 1560"/>
                <a:gd name="T37" fmla="*/ 314 h 2321"/>
                <a:gd name="T38" fmla="*/ 1560 w 1560"/>
                <a:gd name="T39" fmla="*/ 337 h 2321"/>
                <a:gd name="T40" fmla="*/ 1550 w 1560"/>
                <a:gd name="T41" fmla="*/ 372 h 2321"/>
                <a:gd name="T42" fmla="*/ 613 w 1560"/>
                <a:gd name="T43" fmla="*/ 1979 h 2321"/>
                <a:gd name="T44" fmla="*/ 114 w 1560"/>
                <a:gd name="T45" fmla="*/ 2308 h 2321"/>
                <a:gd name="T46" fmla="*/ 76 w 1560"/>
                <a:gd name="T47" fmla="*/ 2321 h 2321"/>
                <a:gd name="T48" fmla="*/ 36 w 1560"/>
                <a:gd name="T49" fmla="*/ 2310 h 2321"/>
                <a:gd name="T50" fmla="*/ 12 w 1560"/>
                <a:gd name="T51" fmla="*/ 2289 h 2321"/>
                <a:gd name="T52" fmla="*/ 0 w 1560"/>
                <a:gd name="T53" fmla="*/ 2258 h 2321"/>
                <a:gd name="T54" fmla="*/ 34 w 1560"/>
                <a:gd name="T55" fmla="*/ 1667 h 2321"/>
                <a:gd name="T56" fmla="*/ 44 w 1560"/>
                <a:gd name="T57" fmla="*/ 1635 h 2321"/>
                <a:gd name="T58" fmla="*/ 982 w 1560"/>
                <a:gd name="T59" fmla="*/ 27 h 2321"/>
                <a:gd name="T60" fmla="*/ 1014 w 1560"/>
                <a:gd name="T61" fmla="*/ 7 h 2321"/>
                <a:gd name="T62" fmla="*/ 1027 w 1560"/>
                <a:gd name="T63" fmla="*/ 4 h 2321"/>
                <a:gd name="T64" fmla="*/ 1055 w 1560"/>
                <a:gd name="T6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0" h="2321">
                  <a:moveTo>
                    <a:pt x="138" y="1782"/>
                  </a:moveTo>
                  <a:lnTo>
                    <a:pt x="128" y="1955"/>
                  </a:lnTo>
                  <a:lnTo>
                    <a:pt x="173" y="1974"/>
                  </a:lnTo>
                  <a:lnTo>
                    <a:pt x="218" y="1998"/>
                  </a:lnTo>
                  <a:lnTo>
                    <a:pt x="262" y="2024"/>
                  </a:lnTo>
                  <a:lnTo>
                    <a:pt x="302" y="2054"/>
                  </a:lnTo>
                  <a:lnTo>
                    <a:pt x="446" y="1958"/>
                  </a:lnTo>
                  <a:lnTo>
                    <a:pt x="430" y="1939"/>
                  </a:lnTo>
                  <a:lnTo>
                    <a:pt x="408" y="1917"/>
                  </a:lnTo>
                  <a:lnTo>
                    <a:pt x="382" y="1894"/>
                  </a:lnTo>
                  <a:lnTo>
                    <a:pt x="348" y="1869"/>
                  </a:lnTo>
                  <a:lnTo>
                    <a:pt x="308" y="1844"/>
                  </a:lnTo>
                  <a:lnTo>
                    <a:pt x="273" y="1826"/>
                  </a:lnTo>
                  <a:lnTo>
                    <a:pt x="240" y="1810"/>
                  </a:lnTo>
                  <a:lnTo>
                    <a:pt x="210" y="1799"/>
                  </a:lnTo>
                  <a:lnTo>
                    <a:pt x="184" y="1791"/>
                  </a:lnTo>
                  <a:lnTo>
                    <a:pt x="160" y="1786"/>
                  </a:lnTo>
                  <a:lnTo>
                    <a:pt x="138" y="1782"/>
                  </a:lnTo>
                  <a:close/>
                  <a:moveTo>
                    <a:pt x="1073" y="0"/>
                  </a:moveTo>
                  <a:lnTo>
                    <a:pt x="1096" y="0"/>
                  </a:lnTo>
                  <a:lnTo>
                    <a:pt x="1122" y="2"/>
                  </a:lnTo>
                  <a:lnTo>
                    <a:pt x="1150" y="7"/>
                  </a:lnTo>
                  <a:lnTo>
                    <a:pt x="1181" y="14"/>
                  </a:lnTo>
                  <a:lnTo>
                    <a:pt x="1216" y="25"/>
                  </a:lnTo>
                  <a:lnTo>
                    <a:pt x="1253" y="39"/>
                  </a:lnTo>
                  <a:lnTo>
                    <a:pt x="1293" y="56"/>
                  </a:lnTo>
                  <a:lnTo>
                    <a:pt x="1335" y="80"/>
                  </a:lnTo>
                  <a:lnTo>
                    <a:pt x="1379" y="106"/>
                  </a:lnTo>
                  <a:lnTo>
                    <a:pt x="1417" y="133"/>
                  </a:lnTo>
                  <a:lnTo>
                    <a:pt x="1449" y="160"/>
                  </a:lnTo>
                  <a:lnTo>
                    <a:pt x="1476" y="186"/>
                  </a:lnTo>
                  <a:lnTo>
                    <a:pt x="1498" y="211"/>
                  </a:lnTo>
                  <a:lnTo>
                    <a:pt x="1516" y="234"/>
                  </a:lnTo>
                  <a:lnTo>
                    <a:pt x="1530" y="256"/>
                  </a:lnTo>
                  <a:lnTo>
                    <a:pt x="1540" y="275"/>
                  </a:lnTo>
                  <a:lnTo>
                    <a:pt x="1549" y="291"/>
                  </a:lnTo>
                  <a:lnTo>
                    <a:pt x="1554" y="305"/>
                  </a:lnTo>
                  <a:lnTo>
                    <a:pt x="1557" y="314"/>
                  </a:lnTo>
                  <a:lnTo>
                    <a:pt x="1558" y="319"/>
                  </a:lnTo>
                  <a:lnTo>
                    <a:pt x="1560" y="337"/>
                  </a:lnTo>
                  <a:lnTo>
                    <a:pt x="1557" y="355"/>
                  </a:lnTo>
                  <a:lnTo>
                    <a:pt x="1550" y="372"/>
                  </a:lnTo>
                  <a:lnTo>
                    <a:pt x="622" y="1966"/>
                  </a:lnTo>
                  <a:lnTo>
                    <a:pt x="613" y="1979"/>
                  </a:lnTo>
                  <a:lnTo>
                    <a:pt x="599" y="1991"/>
                  </a:lnTo>
                  <a:lnTo>
                    <a:pt x="114" y="2308"/>
                  </a:lnTo>
                  <a:lnTo>
                    <a:pt x="95" y="2317"/>
                  </a:lnTo>
                  <a:lnTo>
                    <a:pt x="76" y="2321"/>
                  </a:lnTo>
                  <a:lnTo>
                    <a:pt x="55" y="2318"/>
                  </a:lnTo>
                  <a:lnTo>
                    <a:pt x="36" y="2310"/>
                  </a:lnTo>
                  <a:lnTo>
                    <a:pt x="22" y="2301"/>
                  </a:lnTo>
                  <a:lnTo>
                    <a:pt x="12" y="2289"/>
                  </a:lnTo>
                  <a:lnTo>
                    <a:pt x="5" y="2275"/>
                  </a:lnTo>
                  <a:lnTo>
                    <a:pt x="0" y="2258"/>
                  </a:lnTo>
                  <a:lnTo>
                    <a:pt x="0" y="2242"/>
                  </a:lnTo>
                  <a:lnTo>
                    <a:pt x="34" y="1667"/>
                  </a:lnTo>
                  <a:lnTo>
                    <a:pt x="37" y="1651"/>
                  </a:lnTo>
                  <a:lnTo>
                    <a:pt x="44" y="1635"/>
                  </a:lnTo>
                  <a:lnTo>
                    <a:pt x="972" y="41"/>
                  </a:lnTo>
                  <a:lnTo>
                    <a:pt x="982" y="27"/>
                  </a:lnTo>
                  <a:lnTo>
                    <a:pt x="996" y="15"/>
                  </a:lnTo>
                  <a:lnTo>
                    <a:pt x="1014" y="7"/>
                  </a:lnTo>
                  <a:lnTo>
                    <a:pt x="1018" y="6"/>
                  </a:lnTo>
                  <a:lnTo>
                    <a:pt x="1027" y="4"/>
                  </a:lnTo>
                  <a:lnTo>
                    <a:pt x="1040" y="2"/>
                  </a:lnTo>
                  <a:lnTo>
                    <a:pt x="1055" y="0"/>
                  </a:lnTo>
                  <a:lnTo>
                    <a:pt x="10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9" name="Freeform 1375">
              <a:extLst>
                <a:ext uri="{FF2B5EF4-FFF2-40B4-BE49-F238E27FC236}">
                  <a16:creationId xmlns:a16="http://schemas.microsoft.com/office/drawing/2014/main" id="{67AF1BEB-51A1-6749-9B9F-3B932C64F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410"/>
              <a:ext cx="95" cy="48"/>
            </a:xfrm>
            <a:custGeom>
              <a:avLst/>
              <a:gdLst>
                <a:gd name="T0" fmla="*/ 546 w 1133"/>
                <a:gd name="T1" fmla="*/ 5 h 580"/>
                <a:gd name="T2" fmla="*/ 572 w 1133"/>
                <a:gd name="T3" fmla="*/ 28 h 580"/>
                <a:gd name="T4" fmla="*/ 580 w 1133"/>
                <a:gd name="T5" fmla="*/ 109 h 580"/>
                <a:gd name="T6" fmla="*/ 549 w 1133"/>
                <a:gd name="T7" fmla="*/ 196 h 580"/>
                <a:gd name="T8" fmla="*/ 559 w 1133"/>
                <a:gd name="T9" fmla="*/ 238 h 580"/>
                <a:gd name="T10" fmla="*/ 576 w 1133"/>
                <a:gd name="T11" fmla="*/ 265 h 580"/>
                <a:gd name="T12" fmla="*/ 625 w 1133"/>
                <a:gd name="T13" fmla="*/ 273 h 580"/>
                <a:gd name="T14" fmla="*/ 668 w 1133"/>
                <a:gd name="T15" fmla="*/ 317 h 580"/>
                <a:gd name="T16" fmla="*/ 680 w 1133"/>
                <a:gd name="T17" fmla="*/ 351 h 580"/>
                <a:gd name="T18" fmla="*/ 831 w 1133"/>
                <a:gd name="T19" fmla="*/ 344 h 580"/>
                <a:gd name="T20" fmla="*/ 977 w 1133"/>
                <a:gd name="T21" fmla="*/ 359 h 580"/>
                <a:gd name="T22" fmla="*/ 1096 w 1133"/>
                <a:gd name="T23" fmla="*/ 366 h 580"/>
                <a:gd name="T24" fmla="*/ 1127 w 1133"/>
                <a:gd name="T25" fmla="*/ 392 h 580"/>
                <a:gd name="T26" fmla="*/ 1132 w 1133"/>
                <a:gd name="T27" fmla="*/ 432 h 580"/>
                <a:gd name="T28" fmla="*/ 1110 w 1133"/>
                <a:gd name="T29" fmla="*/ 466 h 580"/>
                <a:gd name="T30" fmla="*/ 1046 w 1133"/>
                <a:gd name="T31" fmla="*/ 473 h 580"/>
                <a:gd name="T32" fmla="*/ 938 w 1133"/>
                <a:gd name="T33" fmla="*/ 457 h 580"/>
                <a:gd name="T34" fmla="*/ 827 w 1133"/>
                <a:gd name="T35" fmla="*/ 443 h 580"/>
                <a:gd name="T36" fmla="*/ 724 w 1133"/>
                <a:gd name="T37" fmla="*/ 452 h 580"/>
                <a:gd name="T38" fmla="*/ 666 w 1133"/>
                <a:gd name="T39" fmla="*/ 477 h 580"/>
                <a:gd name="T40" fmla="*/ 624 w 1133"/>
                <a:gd name="T41" fmla="*/ 482 h 580"/>
                <a:gd name="T42" fmla="*/ 591 w 1133"/>
                <a:gd name="T43" fmla="*/ 468 h 580"/>
                <a:gd name="T44" fmla="*/ 566 w 1133"/>
                <a:gd name="T45" fmla="*/ 445 h 580"/>
                <a:gd name="T46" fmla="*/ 561 w 1133"/>
                <a:gd name="T47" fmla="*/ 399 h 580"/>
                <a:gd name="T48" fmla="*/ 527 w 1133"/>
                <a:gd name="T49" fmla="*/ 448 h 580"/>
                <a:gd name="T50" fmla="*/ 486 w 1133"/>
                <a:gd name="T51" fmla="*/ 462 h 580"/>
                <a:gd name="T52" fmla="*/ 447 w 1133"/>
                <a:gd name="T53" fmla="*/ 447 h 580"/>
                <a:gd name="T54" fmla="*/ 431 w 1133"/>
                <a:gd name="T55" fmla="*/ 411 h 580"/>
                <a:gd name="T56" fmla="*/ 442 w 1133"/>
                <a:gd name="T57" fmla="*/ 382 h 580"/>
                <a:gd name="T58" fmla="*/ 450 w 1133"/>
                <a:gd name="T59" fmla="*/ 362 h 580"/>
                <a:gd name="T60" fmla="*/ 414 w 1133"/>
                <a:gd name="T61" fmla="*/ 396 h 580"/>
                <a:gd name="T62" fmla="*/ 372 w 1133"/>
                <a:gd name="T63" fmla="*/ 420 h 580"/>
                <a:gd name="T64" fmla="*/ 329 w 1133"/>
                <a:gd name="T65" fmla="*/ 409 h 580"/>
                <a:gd name="T66" fmla="*/ 308 w 1133"/>
                <a:gd name="T67" fmla="*/ 372 h 580"/>
                <a:gd name="T68" fmla="*/ 357 w 1133"/>
                <a:gd name="T69" fmla="*/ 282 h 580"/>
                <a:gd name="T70" fmla="*/ 248 w 1133"/>
                <a:gd name="T71" fmla="*/ 385 h 580"/>
                <a:gd name="T72" fmla="*/ 95 w 1133"/>
                <a:gd name="T73" fmla="*/ 569 h 580"/>
                <a:gd name="T74" fmla="*/ 48 w 1133"/>
                <a:gd name="T75" fmla="*/ 579 h 580"/>
                <a:gd name="T76" fmla="*/ 9 w 1133"/>
                <a:gd name="T77" fmla="*/ 557 h 580"/>
                <a:gd name="T78" fmla="*/ 2 w 1133"/>
                <a:gd name="T79" fmla="*/ 517 h 580"/>
                <a:gd name="T80" fmla="*/ 136 w 1133"/>
                <a:gd name="T81" fmla="*/ 344 h 580"/>
                <a:gd name="T82" fmla="*/ 338 w 1133"/>
                <a:gd name="T83" fmla="*/ 121 h 580"/>
                <a:gd name="T84" fmla="*/ 391 w 1133"/>
                <a:gd name="T85" fmla="*/ 70 h 580"/>
                <a:gd name="T86" fmla="*/ 454 w 1133"/>
                <a:gd name="T87" fmla="*/ 21 h 580"/>
                <a:gd name="T88" fmla="*/ 524 w 1133"/>
                <a:gd name="T8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3" h="580">
                  <a:moveTo>
                    <a:pt x="524" y="0"/>
                  </a:moveTo>
                  <a:lnTo>
                    <a:pt x="535" y="2"/>
                  </a:lnTo>
                  <a:lnTo>
                    <a:pt x="546" y="5"/>
                  </a:lnTo>
                  <a:lnTo>
                    <a:pt x="556" y="10"/>
                  </a:lnTo>
                  <a:lnTo>
                    <a:pt x="566" y="19"/>
                  </a:lnTo>
                  <a:lnTo>
                    <a:pt x="572" y="28"/>
                  </a:lnTo>
                  <a:lnTo>
                    <a:pt x="580" y="53"/>
                  </a:lnTo>
                  <a:lnTo>
                    <a:pt x="582" y="81"/>
                  </a:lnTo>
                  <a:lnTo>
                    <a:pt x="580" y="109"/>
                  </a:lnTo>
                  <a:lnTo>
                    <a:pt x="573" y="138"/>
                  </a:lnTo>
                  <a:lnTo>
                    <a:pt x="563" y="167"/>
                  </a:lnTo>
                  <a:lnTo>
                    <a:pt x="549" y="196"/>
                  </a:lnTo>
                  <a:lnTo>
                    <a:pt x="533" y="225"/>
                  </a:lnTo>
                  <a:lnTo>
                    <a:pt x="546" y="230"/>
                  </a:lnTo>
                  <a:lnTo>
                    <a:pt x="559" y="238"/>
                  </a:lnTo>
                  <a:lnTo>
                    <a:pt x="568" y="250"/>
                  </a:lnTo>
                  <a:lnTo>
                    <a:pt x="572" y="258"/>
                  </a:lnTo>
                  <a:lnTo>
                    <a:pt x="576" y="265"/>
                  </a:lnTo>
                  <a:lnTo>
                    <a:pt x="592" y="264"/>
                  </a:lnTo>
                  <a:lnTo>
                    <a:pt x="609" y="267"/>
                  </a:lnTo>
                  <a:lnTo>
                    <a:pt x="625" y="273"/>
                  </a:lnTo>
                  <a:lnTo>
                    <a:pt x="641" y="283"/>
                  </a:lnTo>
                  <a:lnTo>
                    <a:pt x="655" y="298"/>
                  </a:lnTo>
                  <a:lnTo>
                    <a:pt x="668" y="317"/>
                  </a:lnTo>
                  <a:lnTo>
                    <a:pt x="676" y="331"/>
                  </a:lnTo>
                  <a:lnTo>
                    <a:pt x="679" y="342"/>
                  </a:lnTo>
                  <a:lnTo>
                    <a:pt x="680" y="351"/>
                  </a:lnTo>
                  <a:lnTo>
                    <a:pt x="732" y="344"/>
                  </a:lnTo>
                  <a:lnTo>
                    <a:pt x="782" y="343"/>
                  </a:lnTo>
                  <a:lnTo>
                    <a:pt x="831" y="344"/>
                  </a:lnTo>
                  <a:lnTo>
                    <a:pt x="880" y="349"/>
                  </a:lnTo>
                  <a:lnTo>
                    <a:pt x="928" y="354"/>
                  </a:lnTo>
                  <a:lnTo>
                    <a:pt x="977" y="359"/>
                  </a:lnTo>
                  <a:lnTo>
                    <a:pt x="1028" y="362"/>
                  </a:lnTo>
                  <a:lnTo>
                    <a:pt x="1080" y="364"/>
                  </a:lnTo>
                  <a:lnTo>
                    <a:pt x="1096" y="366"/>
                  </a:lnTo>
                  <a:lnTo>
                    <a:pt x="1110" y="372"/>
                  </a:lnTo>
                  <a:lnTo>
                    <a:pt x="1120" y="381"/>
                  </a:lnTo>
                  <a:lnTo>
                    <a:pt x="1127" y="392"/>
                  </a:lnTo>
                  <a:lnTo>
                    <a:pt x="1132" y="405"/>
                  </a:lnTo>
                  <a:lnTo>
                    <a:pt x="1133" y="419"/>
                  </a:lnTo>
                  <a:lnTo>
                    <a:pt x="1132" y="432"/>
                  </a:lnTo>
                  <a:lnTo>
                    <a:pt x="1127" y="445"/>
                  </a:lnTo>
                  <a:lnTo>
                    <a:pt x="1120" y="456"/>
                  </a:lnTo>
                  <a:lnTo>
                    <a:pt x="1110" y="466"/>
                  </a:lnTo>
                  <a:lnTo>
                    <a:pt x="1096" y="472"/>
                  </a:lnTo>
                  <a:lnTo>
                    <a:pt x="1080" y="474"/>
                  </a:lnTo>
                  <a:lnTo>
                    <a:pt x="1046" y="473"/>
                  </a:lnTo>
                  <a:lnTo>
                    <a:pt x="1011" y="469"/>
                  </a:lnTo>
                  <a:lnTo>
                    <a:pt x="974" y="464"/>
                  </a:lnTo>
                  <a:lnTo>
                    <a:pt x="938" y="457"/>
                  </a:lnTo>
                  <a:lnTo>
                    <a:pt x="901" y="451"/>
                  </a:lnTo>
                  <a:lnTo>
                    <a:pt x="864" y="446"/>
                  </a:lnTo>
                  <a:lnTo>
                    <a:pt x="827" y="443"/>
                  </a:lnTo>
                  <a:lnTo>
                    <a:pt x="792" y="442"/>
                  </a:lnTo>
                  <a:lnTo>
                    <a:pt x="757" y="445"/>
                  </a:lnTo>
                  <a:lnTo>
                    <a:pt x="724" y="452"/>
                  </a:lnTo>
                  <a:lnTo>
                    <a:pt x="692" y="465"/>
                  </a:lnTo>
                  <a:lnTo>
                    <a:pt x="680" y="471"/>
                  </a:lnTo>
                  <a:lnTo>
                    <a:pt x="666" y="477"/>
                  </a:lnTo>
                  <a:lnTo>
                    <a:pt x="652" y="482"/>
                  </a:lnTo>
                  <a:lnTo>
                    <a:pt x="639" y="484"/>
                  </a:lnTo>
                  <a:lnTo>
                    <a:pt x="624" y="482"/>
                  </a:lnTo>
                  <a:lnTo>
                    <a:pt x="614" y="478"/>
                  </a:lnTo>
                  <a:lnTo>
                    <a:pt x="603" y="473"/>
                  </a:lnTo>
                  <a:lnTo>
                    <a:pt x="591" y="468"/>
                  </a:lnTo>
                  <a:lnTo>
                    <a:pt x="581" y="462"/>
                  </a:lnTo>
                  <a:lnTo>
                    <a:pt x="573" y="454"/>
                  </a:lnTo>
                  <a:lnTo>
                    <a:pt x="566" y="445"/>
                  </a:lnTo>
                  <a:lnTo>
                    <a:pt x="562" y="433"/>
                  </a:lnTo>
                  <a:lnTo>
                    <a:pt x="561" y="415"/>
                  </a:lnTo>
                  <a:lnTo>
                    <a:pt x="561" y="399"/>
                  </a:lnTo>
                  <a:lnTo>
                    <a:pt x="549" y="419"/>
                  </a:lnTo>
                  <a:lnTo>
                    <a:pt x="537" y="437"/>
                  </a:lnTo>
                  <a:lnTo>
                    <a:pt x="527" y="448"/>
                  </a:lnTo>
                  <a:lnTo>
                    <a:pt x="514" y="456"/>
                  </a:lnTo>
                  <a:lnTo>
                    <a:pt x="500" y="461"/>
                  </a:lnTo>
                  <a:lnTo>
                    <a:pt x="486" y="462"/>
                  </a:lnTo>
                  <a:lnTo>
                    <a:pt x="471" y="460"/>
                  </a:lnTo>
                  <a:lnTo>
                    <a:pt x="458" y="454"/>
                  </a:lnTo>
                  <a:lnTo>
                    <a:pt x="447" y="447"/>
                  </a:lnTo>
                  <a:lnTo>
                    <a:pt x="437" y="437"/>
                  </a:lnTo>
                  <a:lnTo>
                    <a:pt x="432" y="425"/>
                  </a:lnTo>
                  <a:lnTo>
                    <a:pt x="431" y="411"/>
                  </a:lnTo>
                  <a:lnTo>
                    <a:pt x="435" y="394"/>
                  </a:lnTo>
                  <a:lnTo>
                    <a:pt x="438" y="388"/>
                  </a:lnTo>
                  <a:lnTo>
                    <a:pt x="442" y="382"/>
                  </a:lnTo>
                  <a:lnTo>
                    <a:pt x="442" y="382"/>
                  </a:lnTo>
                  <a:lnTo>
                    <a:pt x="441" y="382"/>
                  </a:lnTo>
                  <a:lnTo>
                    <a:pt x="450" y="362"/>
                  </a:lnTo>
                  <a:lnTo>
                    <a:pt x="436" y="371"/>
                  </a:lnTo>
                  <a:lnTo>
                    <a:pt x="424" y="382"/>
                  </a:lnTo>
                  <a:lnTo>
                    <a:pt x="414" y="396"/>
                  </a:lnTo>
                  <a:lnTo>
                    <a:pt x="401" y="409"/>
                  </a:lnTo>
                  <a:lnTo>
                    <a:pt x="387" y="417"/>
                  </a:lnTo>
                  <a:lnTo>
                    <a:pt x="372" y="420"/>
                  </a:lnTo>
                  <a:lnTo>
                    <a:pt x="356" y="420"/>
                  </a:lnTo>
                  <a:lnTo>
                    <a:pt x="342" y="416"/>
                  </a:lnTo>
                  <a:lnTo>
                    <a:pt x="329" y="409"/>
                  </a:lnTo>
                  <a:lnTo>
                    <a:pt x="318" y="398"/>
                  </a:lnTo>
                  <a:lnTo>
                    <a:pt x="311" y="386"/>
                  </a:lnTo>
                  <a:lnTo>
                    <a:pt x="308" y="372"/>
                  </a:lnTo>
                  <a:lnTo>
                    <a:pt x="310" y="357"/>
                  </a:lnTo>
                  <a:lnTo>
                    <a:pt x="317" y="340"/>
                  </a:lnTo>
                  <a:lnTo>
                    <a:pt x="357" y="282"/>
                  </a:lnTo>
                  <a:lnTo>
                    <a:pt x="396" y="222"/>
                  </a:lnTo>
                  <a:lnTo>
                    <a:pt x="320" y="303"/>
                  </a:lnTo>
                  <a:lnTo>
                    <a:pt x="248" y="385"/>
                  </a:lnTo>
                  <a:lnTo>
                    <a:pt x="176" y="471"/>
                  </a:lnTo>
                  <a:lnTo>
                    <a:pt x="107" y="557"/>
                  </a:lnTo>
                  <a:lnTo>
                    <a:pt x="95" y="569"/>
                  </a:lnTo>
                  <a:lnTo>
                    <a:pt x="79" y="577"/>
                  </a:lnTo>
                  <a:lnTo>
                    <a:pt x="64" y="580"/>
                  </a:lnTo>
                  <a:lnTo>
                    <a:pt x="48" y="579"/>
                  </a:lnTo>
                  <a:lnTo>
                    <a:pt x="33" y="575"/>
                  </a:lnTo>
                  <a:lnTo>
                    <a:pt x="21" y="567"/>
                  </a:lnTo>
                  <a:lnTo>
                    <a:pt x="9" y="557"/>
                  </a:lnTo>
                  <a:lnTo>
                    <a:pt x="2" y="545"/>
                  </a:lnTo>
                  <a:lnTo>
                    <a:pt x="0" y="531"/>
                  </a:lnTo>
                  <a:lnTo>
                    <a:pt x="2" y="517"/>
                  </a:lnTo>
                  <a:lnTo>
                    <a:pt x="11" y="501"/>
                  </a:lnTo>
                  <a:lnTo>
                    <a:pt x="73" y="423"/>
                  </a:lnTo>
                  <a:lnTo>
                    <a:pt x="136" y="344"/>
                  </a:lnTo>
                  <a:lnTo>
                    <a:pt x="200" y="268"/>
                  </a:lnTo>
                  <a:lnTo>
                    <a:pt x="268" y="193"/>
                  </a:lnTo>
                  <a:lnTo>
                    <a:pt x="338" y="121"/>
                  </a:lnTo>
                  <a:lnTo>
                    <a:pt x="354" y="105"/>
                  </a:lnTo>
                  <a:lnTo>
                    <a:pt x="373" y="88"/>
                  </a:lnTo>
                  <a:lnTo>
                    <a:pt x="391" y="70"/>
                  </a:lnTo>
                  <a:lnTo>
                    <a:pt x="411" y="51"/>
                  </a:lnTo>
                  <a:lnTo>
                    <a:pt x="431" y="35"/>
                  </a:lnTo>
                  <a:lnTo>
                    <a:pt x="454" y="21"/>
                  </a:lnTo>
                  <a:lnTo>
                    <a:pt x="476" y="9"/>
                  </a:lnTo>
                  <a:lnTo>
                    <a:pt x="500" y="2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Rectangle 30">
            <a:extLst>
              <a:ext uri="{FF2B5EF4-FFF2-40B4-BE49-F238E27FC236}">
                <a16:creationId xmlns:a16="http://schemas.microsoft.com/office/drawing/2014/main" id="{01BC91CB-6048-DC4E-8221-E53F3F922774}"/>
              </a:ext>
            </a:extLst>
          </p:cNvPr>
          <p:cNvSpPr/>
          <p:nvPr/>
        </p:nvSpPr>
        <p:spPr>
          <a:xfrm>
            <a:off x="1224931" y="3547999"/>
            <a:ext cx="156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曾為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現為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同居伴侶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BFBBE8A3-6471-3142-B3FE-934E933C0C14}"/>
              </a:ext>
            </a:extLst>
          </p:cNvPr>
          <p:cNvSpPr/>
          <p:nvPr/>
        </p:nvSpPr>
        <p:spPr>
          <a:xfrm>
            <a:off x="9666974" y="3527176"/>
            <a:ext cx="1486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TW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未同居伴侶</a:t>
            </a:r>
            <a:r>
              <a:rPr lang="en-US" altLang="zh-TW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+</a:t>
            </a:r>
            <a:r>
              <a:rPr lang="zh-TW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被害人年滿</a:t>
            </a:r>
            <a:r>
              <a:rPr lang="en-US" altLang="zh-TW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16</a:t>
            </a:r>
            <a:r>
              <a:rPr lang="zh-TW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歲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64B8E0DC-59A9-E97B-1D70-76326CEB28D8}"/>
              </a:ext>
            </a:extLst>
          </p:cNvPr>
          <p:cNvSpPr/>
          <p:nvPr/>
        </p:nvSpPr>
        <p:spPr>
          <a:xfrm>
            <a:off x="1133130" y="5339321"/>
            <a:ext cx="208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家庭暴力防治法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6F8676F4-17E4-C0D5-C221-2C7A5F846A88}"/>
              </a:ext>
            </a:extLst>
          </p:cNvPr>
          <p:cNvSpPr/>
          <p:nvPr/>
        </p:nvSpPr>
        <p:spPr>
          <a:xfrm>
            <a:off x="5325906" y="3547999"/>
            <a:ext cx="1632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曾為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現為同居同性伴侶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779BA4F3-DD89-02BD-F06F-B9B93B299C46}"/>
              </a:ext>
            </a:extLst>
          </p:cNvPr>
          <p:cNvSpPr/>
          <p:nvPr/>
        </p:nvSpPr>
        <p:spPr>
          <a:xfrm>
            <a:off x="5465366" y="5339910"/>
            <a:ext cx="208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家庭暴力防治法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D3972A65-9848-A4B0-95D5-16FA0586D0B1}"/>
              </a:ext>
            </a:extLst>
          </p:cNvPr>
          <p:cNvSpPr/>
          <p:nvPr/>
        </p:nvSpPr>
        <p:spPr>
          <a:xfrm>
            <a:off x="9747124" y="5320572"/>
            <a:ext cx="2083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家庭暴力防治法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42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4C475234-42BD-0E4E-B870-BC98FAAC2FFA}"/>
              </a:ext>
            </a:extLst>
          </p:cNvPr>
          <p:cNvSpPr>
            <a:spLocks/>
          </p:cNvSpPr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:a16="http://schemas.microsoft.com/office/drawing/2014/main" id="{01B63C71-09D4-CD4D-BB82-7DD279BF6E53}"/>
              </a:ext>
            </a:extLst>
          </p:cNvPr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6318" b="-563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A10EC927-5738-0B4B-9EBA-B515A914BBE7}"/>
              </a:ext>
            </a:extLst>
          </p:cNvPr>
          <p:cNvSpPr/>
          <p:nvPr/>
        </p:nvSpPr>
        <p:spPr>
          <a:xfrm>
            <a:off x="0" y="1815548"/>
            <a:ext cx="12191999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A9331-6B13-5341-87BA-86DA8CCC66B6}"/>
              </a:ext>
            </a:extLst>
          </p:cNvPr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0C8F17A1-CDED-0F44-B9F9-B0C03A6B1B76}"/>
                </a:ext>
              </a:extLst>
            </p:cNvPr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C49AE8E5-4513-4646-AD0E-D5AA7BDAAB98}"/>
                </a:ext>
              </a:extLst>
            </p:cNvPr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68D86627-90D8-3F4F-B3BA-580D789A5EFF}"/>
                </a:ext>
              </a:extLst>
            </p:cNvPr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15182477-B9F1-B048-89EF-85E10140BEC6}"/>
                </a:ext>
              </a:extLst>
            </p:cNvPr>
            <p:cNvSpPr txBox="1"/>
            <p:nvPr/>
          </p:nvSpPr>
          <p:spPr>
            <a:xfrm>
              <a:off x="2019199" y="2721526"/>
              <a:ext cx="2723828" cy="18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04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AD0E5CC2-0A9E-744B-9892-F9763BC0D641}"/>
              </a:ext>
            </a:extLst>
          </p:cNvPr>
          <p:cNvSpPr txBox="1"/>
          <p:nvPr/>
        </p:nvSpPr>
        <p:spPr>
          <a:xfrm>
            <a:off x="5041783" y="3342183"/>
            <a:ext cx="669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當學生涉法，老師可以幫他什麼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4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">
            <a:extLst>
              <a:ext uri="{FF2B5EF4-FFF2-40B4-BE49-F238E27FC236}">
                <a16:creationId xmlns:a16="http://schemas.microsoft.com/office/drawing/2014/main" id="{45EB1D9A-7177-440A-B381-3DF4A1697921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3D362712-C3FE-4E0D-8216-7168E54A9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8CC2178-A02F-4B99-86DF-EB377E8987B2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9" name="Ellipse 43">
            <a:extLst>
              <a:ext uri="{FF2B5EF4-FFF2-40B4-BE49-F238E27FC236}">
                <a16:creationId xmlns:a16="http://schemas.microsoft.com/office/drawing/2014/main" id="{75B9028E-FECE-475D-90D1-6A6180E89464}"/>
              </a:ext>
            </a:extLst>
          </p:cNvPr>
          <p:cNvSpPr/>
          <p:nvPr/>
        </p:nvSpPr>
        <p:spPr>
          <a:xfrm>
            <a:off x="4279347" y="3485964"/>
            <a:ext cx="415102" cy="4151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>
              <a:solidFill>
                <a:schemeClr val="bg2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0" name="Shape 3850">
            <a:extLst>
              <a:ext uri="{FF2B5EF4-FFF2-40B4-BE49-F238E27FC236}">
                <a16:creationId xmlns:a16="http://schemas.microsoft.com/office/drawing/2014/main" id="{E14BEE3A-C2D7-450E-A36E-610F373E292A}"/>
              </a:ext>
            </a:extLst>
          </p:cNvPr>
          <p:cNvSpPr/>
          <p:nvPr/>
        </p:nvSpPr>
        <p:spPr>
          <a:xfrm>
            <a:off x="4402207" y="3593049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13" tIns="22850" rIns="45713" bIns="22850" anchor="ctr" anchorCtr="0">
            <a:noAutofit/>
          </a:bodyPr>
          <a:lstStyle/>
          <a:p>
            <a:endParaRPr sz="1800">
              <a:solidFill>
                <a:schemeClr val="bg2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1" name="Ellipse 43">
            <a:extLst>
              <a:ext uri="{FF2B5EF4-FFF2-40B4-BE49-F238E27FC236}">
                <a16:creationId xmlns:a16="http://schemas.microsoft.com/office/drawing/2014/main" id="{1D8420D8-0C45-469E-BE55-26165E2D5280}"/>
              </a:ext>
            </a:extLst>
          </p:cNvPr>
          <p:cNvSpPr/>
          <p:nvPr/>
        </p:nvSpPr>
        <p:spPr>
          <a:xfrm>
            <a:off x="4279347" y="4743277"/>
            <a:ext cx="415102" cy="4151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>
              <a:solidFill>
                <a:schemeClr val="bg2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2" name="Shape 3850">
            <a:extLst>
              <a:ext uri="{FF2B5EF4-FFF2-40B4-BE49-F238E27FC236}">
                <a16:creationId xmlns:a16="http://schemas.microsoft.com/office/drawing/2014/main" id="{839C4FB8-C205-4107-9E59-03CFBFB33B2F}"/>
              </a:ext>
            </a:extLst>
          </p:cNvPr>
          <p:cNvSpPr/>
          <p:nvPr/>
        </p:nvSpPr>
        <p:spPr>
          <a:xfrm>
            <a:off x="4402207" y="485036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13" tIns="22850" rIns="45713" bIns="22850" anchor="ctr" anchorCtr="0">
            <a:noAutofit/>
          </a:bodyPr>
          <a:lstStyle/>
          <a:p>
            <a:endParaRPr sz="1800">
              <a:solidFill>
                <a:schemeClr val="bg2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3C107DAF-CF7C-408C-B173-6EC8745EE08E}"/>
              </a:ext>
            </a:extLst>
          </p:cNvPr>
          <p:cNvSpPr txBox="1"/>
          <p:nvPr/>
        </p:nvSpPr>
        <p:spPr>
          <a:xfrm>
            <a:off x="933724" y="140740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先了解發生什麼事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79DA7FF4-4CC6-44CB-8783-5B372A1E8036}"/>
              </a:ext>
            </a:extLst>
          </p:cNvPr>
          <p:cNvSpPr/>
          <p:nvPr/>
        </p:nvSpPr>
        <p:spPr>
          <a:xfrm>
            <a:off x="637112" y="3524301"/>
            <a:ext cx="322870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案件是民事／刑事／行政？</a:t>
            </a:r>
            <a:endParaRPr lang="en-US" altLang="zh-TW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D99CBC4D-40C1-4AD2-AB2A-602DE7C72BDF}"/>
              </a:ext>
            </a:extLst>
          </p:cNvPr>
          <p:cNvSpPr/>
          <p:nvPr/>
        </p:nvSpPr>
        <p:spPr>
          <a:xfrm>
            <a:off x="1270377" y="4743277"/>
            <a:ext cx="261828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目前進行到什麼程序？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BE3509-B29D-89F5-B5C9-2CF6AC15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47" y="2027170"/>
            <a:ext cx="5636920" cy="40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4C475234-42BD-0E4E-B870-BC98FAAC2FFA}"/>
              </a:ext>
            </a:extLst>
          </p:cNvPr>
          <p:cNvSpPr>
            <a:spLocks/>
          </p:cNvSpPr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>
            <a:extLst>
              <a:ext uri="{FF2B5EF4-FFF2-40B4-BE49-F238E27FC236}">
                <a16:creationId xmlns:a16="http://schemas.microsoft.com/office/drawing/2014/main" id="{01B63C71-09D4-CD4D-BB82-7DD279BF6E53}"/>
              </a:ext>
            </a:extLst>
          </p:cNvPr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4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>
            <a:extLst>
              <a:ext uri="{FF2B5EF4-FFF2-40B4-BE49-F238E27FC236}">
                <a16:creationId xmlns:a16="http://schemas.microsoft.com/office/drawing/2014/main" id="{A10EC927-5738-0B4B-9EBA-B515A914BBE7}"/>
              </a:ext>
            </a:extLst>
          </p:cNvPr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A9331-6B13-5341-87BA-86DA8CCC66B6}"/>
              </a:ext>
            </a:extLst>
          </p:cNvPr>
          <p:cNvGrpSpPr/>
          <p:nvPr/>
        </p:nvGrpSpPr>
        <p:grpSpPr>
          <a:xfrm>
            <a:off x="2318096" y="2611830"/>
            <a:ext cx="2381772" cy="2190932"/>
            <a:chOff x="1470701" y="1821913"/>
            <a:chExt cx="3820826" cy="3607097"/>
          </a:xfrm>
        </p:grpSpPr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0C8F17A1-CDED-0F44-B9F9-B0C03A6B1B76}"/>
                </a:ext>
              </a:extLst>
            </p:cNvPr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C49AE8E5-4513-4646-AD0E-D5AA7BDAAB98}"/>
                </a:ext>
              </a:extLst>
            </p:cNvPr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68D86627-90D8-3F4F-B3BA-580D789A5EFF}"/>
                </a:ext>
              </a:extLst>
            </p:cNvPr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15182477-B9F1-B048-89EF-85E10140BEC6}"/>
                </a:ext>
              </a:extLst>
            </p:cNvPr>
            <p:cNvSpPr txBox="1"/>
            <p:nvPr/>
          </p:nvSpPr>
          <p:spPr>
            <a:xfrm>
              <a:off x="2019199" y="2721526"/>
              <a:ext cx="2723828" cy="18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01</a:t>
              </a:r>
              <a:endPara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AD0E5CC2-0A9E-744B-9892-F9763BC0D641}"/>
              </a:ext>
            </a:extLst>
          </p:cNvPr>
          <p:cNvSpPr txBox="1"/>
          <p:nvPr/>
        </p:nvSpPr>
        <p:spPr>
          <a:xfrm>
            <a:off x="5297647" y="2654985"/>
            <a:ext cx="533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現今常見的學生刑事訴訟類型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PA-文本框 9">
            <a:extLst>
              <a:ext uri="{FF2B5EF4-FFF2-40B4-BE49-F238E27FC236}">
                <a16:creationId xmlns:a16="http://schemas.microsoft.com/office/drawing/2014/main" id="{6E72C148-C367-F749-BF2B-925C71BCDC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38065" y="3855314"/>
            <a:ext cx="4812008" cy="308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從我國司法判決查詢系統來看，大學生經常會涉犯的案件類型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>
            <a:extLst>
              <a:ext uri="{FF2B5EF4-FFF2-40B4-BE49-F238E27FC236}">
                <a16:creationId xmlns:a16="http://schemas.microsoft.com/office/drawing/2014/main" id="{A217C43D-30ED-41A0-87B8-5F6C496E4D4C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F785E2-B299-437B-8C64-26BF64406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椭圆 5">
              <a:extLst>
                <a:ext uri="{FF2B5EF4-FFF2-40B4-BE49-F238E27FC236}">
                  <a16:creationId xmlns:a16="http://schemas.microsoft.com/office/drawing/2014/main" id="{74555D62-4766-4023-A2CB-86083FE9EA3B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>
              <a:extLst>
                <a:ext uri="{FF2B5EF4-FFF2-40B4-BE49-F238E27FC236}">
                  <a16:creationId xmlns:a16="http://schemas.microsoft.com/office/drawing/2014/main" id="{81247E66-52D9-4CA6-B058-1C34DFF654F2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文本框 17">
              <a:extLst>
                <a:ext uri="{FF2B5EF4-FFF2-40B4-BE49-F238E27FC236}">
                  <a16:creationId xmlns:a16="http://schemas.microsoft.com/office/drawing/2014/main" id="{B65316A0-E611-4423-8A0C-C434A2136822}"/>
                </a:ext>
              </a:extLst>
            </p:cNvPr>
            <p:cNvSpPr txBox="1"/>
            <p:nvPr/>
          </p:nvSpPr>
          <p:spPr>
            <a:xfrm>
              <a:off x="1088556" y="381405"/>
              <a:ext cx="532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CFC3CDF2-B6C8-614B-9CB1-C7094FDE629A}"/>
              </a:ext>
            </a:extLst>
          </p:cNvPr>
          <p:cNvGrpSpPr/>
          <p:nvPr/>
        </p:nvGrpSpPr>
        <p:grpSpPr>
          <a:xfrm>
            <a:off x="4467340" y="2018116"/>
            <a:ext cx="3257320" cy="3169144"/>
            <a:chOff x="4838931" y="2235457"/>
            <a:chExt cx="2514138" cy="2446080"/>
          </a:xfrm>
        </p:grpSpPr>
        <p:sp>
          <p:nvSpPr>
            <p:cNvPr id="3" name="Rectangle: Rounded Corners 4">
              <a:extLst>
                <a:ext uri="{FF2B5EF4-FFF2-40B4-BE49-F238E27FC236}">
                  <a16:creationId xmlns:a16="http://schemas.microsoft.com/office/drawing/2014/main" id="{2188C4A7-5880-DB41-930D-F780AD93788D}"/>
                </a:ext>
              </a:extLst>
            </p:cNvPr>
            <p:cNvSpPr/>
            <p:nvPr/>
          </p:nvSpPr>
          <p:spPr>
            <a:xfrm rot="18900000">
              <a:off x="4978611" y="2341108"/>
              <a:ext cx="2234778" cy="2234778"/>
            </a:xfrm>
            <a:prstGeom prst="roundRect">
              <a:avLst>
                <a:gd name="adj" fmla="val 20207"/>
              </a:avLst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7406149A-EF30-5C4C-AA23-145ACF2AA091}"/>
                </a:ext>
              </a:extLst>
            </p:cNvPr>
            <p:cNvSpPr/>
            <p:nvPr/>
          </p:nvSpPr>
          <p:spPr>
            <a:xfrm>
              <a:off x="4838931" y="2235457"/>
              <a:ext cx="1085850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6A12353-6FF4-C142-9882-22CC0C79C86B}"/>
                </a:ext>
              </a:extLst>
            </p:cNvPr>
            <p:cNvSpPr/>
            <p:nvPr/>
          </p:nvSpPr>
          <p:spPr>
            <a:xfrm>
              <a:off x="6267219" y="2235457"/>
              <a:ext cx="1085850" cy="1085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EE28884-6241-BD43-A925-C92608449F78}"/>
                </a:ext>
              </a:extLst>
            </p:cNvPr>
            <p:cNvSpPr/>
            <p:nvPr/>
          </p:nvSpPr>
          <p:spPr>
            <a:xfrm>
              <a:off x="4838931" y="3595687"/>
              <a:ext cx="1085850" cy="1085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B8BD347E-228A-9846-8DDF-B75117D757F8}"/>
                </a:ext>
              </a:extLst>
            </p:cNvPr>
            <p:cNvSpPr/>
            <p:nvPr/>
          </p:nvSpPr>
          <p:spPr>
            <a:xfrm>
              <a:off x="6267219" y="3595687"/>
              <a:ext cx="1085850" cy="1085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098A634C-A817-F849-B81D-9EB864D8D089}"/>
              </a:ext>
            </a:extLst>
          </p:cNvPr>
          <p:cNvSpPr txBox="1"/>
          <p:nvPr/>
        </p:nvSpPr>
        <p:spPr>
          <a:xfrm>
            <a:off x="4746599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01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1170953-DBF8-9B4A-9573-74797D910E14}"/>
              </a:ext>
            </a:extLst>
          </p:cNvPr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A0E7171-3E94-1A4C-A9FF-590C6699DB2D}"/>
              </a:ext>
            </a:extLst>
          </p:cNvPr>
          <p:cNvSpPr txBox="1"/>
          <p:nvPr/>
        </p:nvSpPr>
        <p:spPr>
          <a:xfrm>
            <a:off x="4746599" y="4093035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04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E8CC1D8-4092-5346-AB4A-7780A3E220D2}"/>
              </a:ext>
            </a:extLst>
          </p:cNvPr>
          <p:cNvSpPr txBox="1"/>
          <p:nvPr/>
        </p:nvSpPr>
        <p:spPr>
          <a:xfrm>
            <a:off x="6597091" y="4093035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03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BFB1B74-90CE-F841-82A2-A4E6C4411527}"/>
              </a:ext>
            </a:extLst>
          </p:cNvPr>
          <p:cNvSpPr/>
          <p:nvPr/>
        </p:nvSpPr>
        <p:spPr>
          <a:xfrm>
            <a:off x="2708422" y="2029385"/>
            <a:ext cx="1415773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毒品案件</a:t>
            </a:r>
            <a:endParaRPr 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38AB9B8-9535-BA4F-B2CC-76D6C39FFA5B}"/>
              </a:ext>
            </a:extLst>
          </p:cNvPr>
          <p:cNvSpPr/>
          <p:nvPr/>
        </p:nvSpPr>
        <p:spPr>
          <a:xfrm>
            <a:off x="8035269" y="2029385"/>
            <a:ext cx="1107996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性犯罪</a:t>
            </a:r>
            <a:endParaRPr 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D3665E7F-311A-0C48-84B3-ABF7B00C793C}"/>
              </a:ext>
            </a:extLst>
          </p:cNvPr>
          <p:cNvSpPr/>
          <p:nvPr/>
        </p:nvSpPr>
        <p:spPr>
          <a:xfrm>
            <a:off x="2692137" y="4308232"/>
            <a:ext cx="14157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妨害名譽</a:t>
            </a:r>
            <a:endParaRPr 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77E331BD-5F60-994D-BC18-9548A3233E0E}"/>
              </a:ext>
            </a:extLst>
          </p:cNvPr>
          <p:cNvSpPr/>
          <p:nvPr/>
        </p:nvSpPr>
        <p:spPr>
          <a:xfrm>
            <a:off x="8035269" y="4308232"/>
            <a:ext cx="800219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詐欺</a:t>
            </a:r>
            <a:endParaRPr 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CC563C-61E5-B043-B9ED-15158EFE16B4}"/>
              </a:ext>
            </a:extLst>
          </p:cNvPr>
          <p:cNvSpPr/>
          <p:nvPr/>
        </p:nvSpPr>
        <p:spPr>
          <a:xfrm>
            <a:off x="8035269" y="2456926"/>
            <a:ext cx="3314716" cy="83425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強制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乘機性交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猥褻、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兒少性剝削條例（性愛影片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照片）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algn="r">
              <a:lnSpc>
                <a:spcPts val="2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3AB29C-2663-8445-8ED3-0FB1DA7674D9}"/>
              </a:ext>
            </a:extLst>
          </p:cNvPr>
          <p:cNvSpPr/>
          <p:nvPr/>
        </p:nvSpPr>
        <p:spPr>
          <a:xfrm>
            <a:off x="8035269" y="4738268"/>
            <a:ext cx="2467853" cy="135946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詐欺罪、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銀行法、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洗錢防制法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幫助詐欺（車手</a:t>
            </a:r>
            <a:r>
              <a:rPr lang="en-US" altLang="zh-TW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比特幣）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69CF55-72BD-6B4B-B037-2708377CDA92}"/>
              </a:ext>
            </a:extLst>
          </p:cNvPr>
          <p:cNvSpPr/>
          <p:nvPr/>
        </p:nvSpPr>
        <p:spPr>
          <a:xfrm>
            <a:off x="1656342" y="4738268"/>
            <a:ext cx="2467853" cy="5900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誹謗罪、公然侮辱罪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（網路上的尤其常見）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25FCBD4-4D45-FC2E-C759-4A7141E06210}"/>
              </a:ext>
            </a:extLst>
          </p:cNvPr>
          <p:cNvSpPr/>
          <p:nvPr/>
        </p:nvSpPr>
        <p:spPr>
          <a:xfrm>
            <a:off x="492208" y="2436464"/>
            <a:ext cx="3695873" cy="5900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製造、運輸、販賣、持有、轉讓、施用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algn="r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跨境運輸毒品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7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4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7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3C974339-38E4-42CA-AC5F-014DEBD3998D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11A2BA0-EF0F-4913-B36C-50F2C5AA4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椭圆 5">
              <a:extLst>
                <a:ext uri="{FF2B5EF4-FFF2-40B4-BE49-F238E27FC236}">
                  <a16:creationId xmlns:a16="http://schemas.microsoft.com/office/drawing/2014/main" id="{A859F5F2-D700-42FB-8298-E6095FC84151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5EDEE02-54F1-40C7-A445-0B000FC0066E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文本框 17">
              <a:extLst>
                <a:ext uri="{FF2B5EF4-FFF2-40B4-BE49-F238E27FC236}">
                  <a16:creationId xmlns:a16="http://schemas.microsoft.com/office/drawing/2014/main" id="{81D36926-123A-4520-9990-8C4149561571}"/>
                </a:ext>
              </a:extLst>
            </p:cNvPr>
            <p:cNvSpPr txBox="1"/>
            <p:nvPr/>
          </p:nvSpPr>
          <p:spPr>
            <a:xfrm>
              <a:off x="1088556" y="381405"/>
              <a:ext cx="7311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  <a:r>
                <a:rPr lang="en-US" altLang="zh-TW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-</a:t>
              </a:r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毒品案件</a:t>
              </a:r>
            </a:p>
          </p:txBody>
        </p:sp>
      </p:grpSp>
      <p:sp>
        <p:nvSpPr>
          <p:cNvPr id="8" name="Google Shape;86;p19">
            <a:extLst>
              <a:ext uri="{FF2B5EF4-FFF2-40B4-BE49-F238E27FC236}">
                <a16:creationId xmlns:a16="http://schemas.microsoft.com/office/drawing/2014/main" id="{5BEC1DD2-3E88-EC43-91EE-5C2CA5E88B55}"/>
              </a:ext>
            </a:extLst>
          </p:cNvPr>
          <p:cNvSpPr txBox="1"/>
          <p:nvPr/>
        </p:nvSpPr>
        <p:spPr>
          <a:xfrm>
            <a:off x="1888068" y="1511365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2D83000-5B3E-24D2-2333-71B27FA58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22" t="24616" r="17583" b="20349"/>
          <a:stretch/>
        </p:blipFill>
        <p:spPr>
          <a:xfrm>
            <a:off x="1088556" y="759635"/>
            <a:ext cx="8660254" cy="57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">
            <a:extLst>
              <a:ext uri="{FF2B5EF4-FFF2-40B4-BE49-F238E27FC236}">
                <a16:creationId xmlns:a16="http://schemas.microsoft.com/office/drawing/2014/main" id="{025A10CD-2CFA-4D6C-B542-0BA49395BE50}"/>
              </a:ext>
            </a:extLst>
          </p:cNvPr>
          <p:cNvGrpSpPr/>
          <p:nvPr/>
        </p:nvGrpSpPr>
        <p:grpSpPr>
          <a:xfrm>
            <a:off x="0" y="209304"/>
            <a:ext cx="12192000" cy="6854825"/>
            <a:chOff x="0" y="3175"/>
            <a:chExt cx="12192000" cy="6854825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D73C727-0C27-458E-89AF-25FC9DF8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椭圆 5">
              <a:extLst>
                <a:ext uri="{FF2B5EF4-FFF2-40B4-BE49-F238E27FC236}">
                  <a16:creationId xmlns:a16="http://schemas.microsoft.com/office/drawing/2014/main" id="{B28DA6DC-41F8-47F2-A2C8-E45CCC660FA6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446F980-77C1-4A75-A5AF-FCA823089F71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0D625E8-EA44-42F7-BCAB-201D6F40042D}"/>
                </a:ext>
              </a:extLst>
            </p:cNvPr>
            <p:cNvSpPr txBox="1"/>
            <p:nvPr/>
          </p:nvSpPr>
          <p:spPr>
            <a:xfrm>
              <a:off x="1088556" y="381405"/>
              <a:ext cx="5965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  <a:r>
                <a:rPr lang="en-US" altLang="zh-TW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-</a:t>
              </a:r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毒品案件</a:t>
              </a:r>
            </a:p>
          </p:txBody>
        </p:sp>
      </p:grpSp>
      <p:sp>
        <p:nvSpPr>
          <p:cNvPr id="12" name="Rectangle 13">
            <a:extLst>
              <a:ext uri="{FF2B5EF4-FFF2-40B4-BE49-F238E27FC236}">
                <a16:creationId xmlns:a16="http://schemas.microsoft.com/office/drawing/2014/main" id="{7F1A5D99-6360-1846-9F30-114BA77D77B6}"/>
              </a:ext>
            </a:extLst>
          </p:cNvPr>
          <p:cNvSpPr/>
          <p:nvPr/>
        </p:nvSpPr>
        <p:spPr>
          <a:xfrm>
            <a:off x="7422907" y="2641262"/>
            <a:ext cx="40178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35A12225-062C-5441-B135-67FCFA806265}"/>
              </a:ext>
            </a:extLst>
          </p:cNvPr>
          <p:cNvSpPr txBox="1"/>
          <p:nvPr/>
        </p:nvSpPr>
        <p:spPr>
          <a:xfrm>
            <a:off x="7250021" y="1796153"/>
            <a:ext cx="4257413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lvl="0" defTabSz="914400">
              <a:defRPr/>
            </a:pP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新興毒品的竄起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89437251-34CE-9B45-813E-608D398C64EE}"/>
              </a:ext>
            </a:extLst>
          </p:cNvPr>
          <p:cNvSpPr txBox="1"/>
          <p:nvPr/>
        </p:nvSpPr>
        <p:spPr>
          <a:xfrm>
            <a:off x="7264056" y="2764880"/>
            <a:ext cx="4512612" cy="296271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algn="just" defTabSz="1217930">
              <a:lnSpc>
                <a:spcPct val="150000"/>
              </a:lnSpc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常見的新興毒品：強力搖頭丸 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PMMA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、搖頭丸、搖腳丸、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FM2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、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GHB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、 笑氣、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K 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他命、喵喵、類大麻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……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等等，毒品種類繁多，依聯合國毒品與 犯罪辦公室的通報資料顯示，迄 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2019 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 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5 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月止，新興毒品已上升到 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942 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種。</a:t>
            </a:r>
          </a:p>
          <a:p>
            <a:pPr lvl="0" algn="just" defTabSz="1217930">
              <a:lnSpc>
                <a:spcPct val="150000"/>
              </a:lnSpc>
              <a:defRPr/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algn="just" defTabSz="1217930">
              <a:lnSpc>
                <a:spcPct val="150000"/>
              </a:lnSpc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出現場合：酒吧、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KTV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、舞廳、網咖、私人聚會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(Home Party)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等年輕人玩 樂的場所，所以這些毒品又被稱為「俱樂部用藥」或「娛樂性用藥」。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FFA5FD-E0E6-75FC-3231-5F06F4B0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7" y="1379904"/>
            <a:ext cx="3033843" cy="2023207"/>
          </a:xfrm>
          <a:prstGeom prst="rect">
            <a:avLst/>
          </a:prstGeom>
        </p:spPr>
      </p:pic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A5F5A0C6-8103-1710-46F8-3B68A1A75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32" y="3429000"/>
            <a:ext cx="4224631" cy="3108461"/>
          </a:xfrm>
          <a:prstGeom prst="rect">
            <a:avLst/>
          </a:prstGeom>
        </p:spPr>
      </p:pic>
      <p:sp>
        <p:nvSpPr>
          <p:cNvPr id="10" name="Frame 20">
            <a:extLst>
              <a:ext uri="{FF2B5EF4-FFF2-40B4-BE49-F238E27FC236}">
                <a16:creationId xmlns:a16="http://schemas.microsoft.com/office/drawing/2014/main" id="{52CF34DC-46A7-EE45-85EC-8EC8DAF69813}"/>
              </a:ext>
            </a:extLst>
          </p:cNvPr>
          <p:cNvSpPr/>
          <p:nvPr/>
        </p:nvSpPr>
        <p:spPr>
          <a:xfrm>
            <a:off x="2215659" y="2391508"/>
            <a:ext cx="2180492" cy="2180492"/>
          </a:xfrm>
          <a:prstGeom prst="frame">
            <a:avLst>
              <a:gd name="adj1" fmla="val 36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5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5">
            <a:extLst>
              <a:ext uri="{FF2B5EF4-FFF2-40B4-BE49-F238E27FC236}">
                <a16:creationId xmlns:a16="http://schemas.microsoft.com/office/drawing/2014/main" id="{D83AA446-02D4-456A-95EB-55FF7567D3CA}"/>
              </a:ext>
            </a:extLst>
          </p:cNvPr>
          <p:cNvGrpSpPr/>
          <p:nvPr/>
        </p:nvGrpSpPr>
        <p:grpSpPr>
          <a:xfrm>
            <a:off x="0" y="0"/>
            <a:ext cx="12192000" cy="6854825"/>
            <a:chOff x="0" y="3175"/>
            <a:chExt cx="12192000" cy="6854825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E75741E-89E4-48D2-A8BD-A448C74C1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0" name="椭圆 5">
              <a:extLst>
                <a:ext uri="{FF2B5EF4-FFF2-40B4-BE49-F238E27FC236}">
                  <a16:creationId xmlns:a16="http://schemas.microsoft.com/office/drawing/2014/main" id="{7B3D04B6-9076-43B6-9639-9D2E1B5606DB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1F6D7D25-DD95-4F74-80F9-21FA264B3CA0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2" name="文本框 17">
              <a:extLst>
                <a:ext uri="{FF2B5EF4-FFF2-40B4-BE49-F238E27FC236}">
                  <a16:creationId xmlns:a16="http://schemas.microsoft.com/office/drawing/2014/main" id="{6C159B7D-FD75-45BB-8623-CBFF53C85E71}"/>
                </a:ext>
              </a:extLst>
            </p:cNvPr>
            <p:cNvSpPr txBox="1"/>
            <p:nvPr/>
          </p:nvSpPr>
          <p:spPr>
            <a:xfrm>
              <a:off x="1088556" y="381405"/>
              <a:ext cx="7311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  <a:r>
                <a:rPr lang="en-US" altLang="zh-TW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-</a:t>
              </a:r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毒品案件</a:t>
              </a:r>
            </a:p>
          </p:txBody>
        </p:sp>
      </p:grpSp>
      <p:sp>
        <p:nvSpPr>
          <p:cNvPr id="26" name="Rectangle 29">
            <a:extLst>
              <a:ext uri="{FF2B5EF4-FFF2-40B4-BE49-F238E27FC236}">
                <a16:creationId xmlns:a16="http://schemas.microsoft.com/office/drawing/2014/main" id="{436D1D54-AEF2-4026-897F-783656509B82}"/>
              </a:ext>
            </a:extLst>
          </p:cNvPr>
          <p:cNvSpPr/>
          <p:nvPr/>
        </p:nvSpPr>
        <p:spPr>
          <a:xfrm>
            <a:off x="1943370" y="3020009"/>
            <a:ext cx="2615100" cy="237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104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日，王○台（逮捕時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歲）、陳○文（逮捕時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歲）及馬籍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嫌與印尼籍等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6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嫌遭馬來西亞警方查獲涉嫌於布料捲軸夾藏第三級毒品一粒眠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145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萬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3,310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顆，市價估計超過新臺幣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億，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人尚在馬國關押候審中，極可能遭馬來西亞法院判處死刑。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9A36F39D-3E23-4B1E-806D-AE12D2FA98A0}"/>
              </a:ext>
            </a:extLst>
          </p:cNvPr>
          <p:cNvSpPr/>
          <p:nvPr/>
        </p:nvSpPr>
        <p:spPr>
          <a:xfrm>
            <a:off x="1943370" y="2690479"/>
            <a:ext cx="1649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馬來西亞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9D1DE4A9-852A-48C8-A588-DF6404BDE1B0}"/>
              </a:ext>
            </a:extLst>
          </p:cNvPr>
          <p:cNvSpPr/>
          <p:nvPr/>
        </p:nvSpPr>
        <p:spPr>
          <a:xfrm>
            <a:off x="5499280" y="3020009"/>
            <a:ext cx="2659981" cy="160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105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日，李○霖（逮捕時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歲）、楊○憲（逮捕時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21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歲）、洪○新（逮捕時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歲）遭查獲夾帶第二級毒品安非他命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公斤至日本，渠等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人均遭日本法院判刑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8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年及罰金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300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萬日圓。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481A252-B786-418D-B3A5-A28CFBBC62ED}"/>
              </a:ext>
            </a:extLst>
          </p:cNvPr>
          <p:cNvSpPr/>
          <p:nvPr/>
        </p:nvSpPr>
        <p:spPr>
          <a:xfrm>
            <a:off x="5499281" y="2690479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日本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34967D-2403-4D3B-B00A-1C7727B3BD66}"/>
              </a:ext>
            </a:extLst>
          </p:cNvPr>
          <p:cNvSpPr/>
          <p:nvPr/>
        </p:nvSpPr>
        <p:spPr>
          <a:xfrm>
            <a:off x="9156489" y="3029033"/>
            <a:ext cx="2837277" cy="186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106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7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月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日，印尼警方與臺灣警方共同查獲走私第二級毒品安非他命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公噸案並逮捕犯嫌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16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人，其中簡○廷（逮捕時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25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歲）、陳○全（逮捕時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21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歲）、廖○宇（逮捕時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22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歲）、湯○淞（逮捕時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歲）目前均在印尼關押候審中。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B6050D-8DE5-4B8C-9D5A-4BEA1141C3F1}"/>
              </a:ext>
            </a:extLst>
          </p:cNvPr>
          <p:cNvSpPr/>
          <p:nvPr/>
        </p:nvSpPr>
        <p:spPr>
          <a:xfrm>
            <a:off x="9156489" y="2690479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印尼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E443C6AD-EF5E-9549-C331-6AD2CEE368D2}"/>
              </a:ext>
            </a:extLst>
          </p:cNvPr>
          <p:cNvSpPr txBox="1"/>
          <p:nvPr/>
        </p:nvSpPr>
        <p:spPr>
          <a:xfrm>
            <a:off x="1088556" y="1304032"/>
            <a:ext cx="4257413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lvl="0" defTabSz="914400">
              <a:defRPr/>
            </a:pP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跨境運輸毒品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6E26397E-90A0-CFA3-B543-2958753FD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2" t="39231" r="11731" b="22753"/>
          <a:stretch/>
        </p:blipFill>
        <p:spPr>
          <a:xfrm>
            <a:off x="1088556" y="1910573"/>
            <a:ext cx="10574657" cy="3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5">
            <a:extLst>
              <a:ext uri="{FF2B5EF4-FFF2-40B4-BE49-F238E27FC236}">
                <a16:creationId xmlns:a16="http://schemas.microsoft.com/office/drawing/2014/main" id="{17AD8261-689F-40B5-9172-4A08239D375F}"/>
              </a:ext>
            </a:extLst>
          </p:cNvPr>
          <p:cNvGrpSpPr/>
          <p:nvPr/>
        </p:nvGrpSpPr>
        <p:grpSpPr>
          <a:xfrm>
            <a:off x="18450" y="3175"/>
            <a:ext cx="12192000" cy="6854825"/>
            <a:chOff x="0" y="3175"/>
            <a:chExt cx="12192000" cy="6854825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420B9436-BA7F-4A0C-A334-36687CDB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4" name="椭圆 5">
              <a:extLst>
                <a:ext uri="{FF2B5EF4-FFF2-40B4-BE49-F238E27FC236}">
                  <a16:creationId xmlns:a16="http://schemas.microsoft.com/office/drawing/2014/main" id="{A85BAFF3-6075-4D10-922C-B7020E0C9636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1700514-D4C2-45FE-9241-85BFFA5607B2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38" name="文本框 17">
              <a:extLst>
                <a:ext uri="{FF2B5EF4-FFF2-40B4-BE49-F238E27FC236}">
                  <a16:creationId xmlns:a16="http://schemas.microsoft.com/office/drawing/2014/main" id="{D5F79FCA-F8E8-41AE-A45D-68554492E999}"/>
                </a:ext>
              </a:extLst>
            </p:cNvPr>
            <p:cNvSpPr txBox="1"/>
            <p:nvPr/>
          </p:nvSpPr>
          <p:spPr>
            <a:xfrm>
              <a:off x="1088556" y="381405"/>
              <a:ext cx="5859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  <a:r>
                <a:rPr lang="en-US" altLang="zh-TW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-</a:t>
              </a:r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性犯罪</a:t>
              </a:r>
            </a:p>
          </p:txBody>
        </p:sp>
      </p:grpSp>
      <p:sp>
        <p:nvSpPr>
          <p:cNvPr id="12" name="Oval 13">
            <a:extLst>
              <a:ext uri="{FF2B5EF4-FFF2-40B4-BE49-F238E27FC236}">
                <a16:creationId xmlns:a16="http://schemas.microsoft.com/office/drawing/2014/main" id="{B2DE58CA-72B3-D14E-94E8-4F82E2301864}"/>
              </a:ext>
            </a:extLst>
          </p:cNvPr>
          <p:cNvSpPr/>
          <p:nvPr/>
        </p:nvSpPr>
        <p:spPr>
          <a:xfrm rot="18933254">
            <a:off x="4853182" y="162337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CAADFD15-EAF5-B84D-8747-B982ABAEB74E}"/>
              </a:ext>
            </a:extLst>
          </p:cNvPr>
          <p:cNvSpPr/>
          <p:nvPr/>
        </p:nvSpPr>
        <p:spPr>
          <a:xfrm rot="18933254">
            <a:off x="4853182" y="336272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0C85581F-340C-9F4B-9343-5680A88A9EC1}"/>
              </a:ext>
            </a:extLst>
          </p:cNvPr>
          <p:cNvSpPr/>
          <p:nvPr/>
        </p:nvSpPr>
        <p:spPr>
          <a:xfrm rot="18933254">
            <a:off x="4853182" y="516324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1" name="Shape 2836">
            <a:extLst>
              <a:ext uri="{FF2B5EF4-FFF2-40B4-BE49-F238E27FC236}">
                <a16:creationId xmlns:a16="http://schemas.microsoft.com/office/drawing/2014/main" id="{402B9EB1-63CE-1C4E-90FE-4715AA49D89D}"/>
              </a:ext>
            </a:extLst>
          </p:cNvPr>
          <p:cNvSpPr/>
          <p:nvPr/>
        </p:nvSpPr>
        <p:spPr>
          <a:xfrm>
            <a:off x="5011968" y="182025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2" name="Shape 2837">
            <a:extLst>
              <a:ext uri="{FF2B5EF4-FFF2-40B4-BE49-F238E27FC236}">
                <a16:creationId xmlns:a16="http://schemas.microsoft.com/office/drawing/2014/main" id="{5C81C1BB-EE90-DD44-B3DC-491391F7D722}"/>
              </a:ext>
            </a:extLst>
          </p:cNvPr>
          <p:cNvSpPr/>
          <p:nvPr/>
        </p:nvSpPr>
        <p:spPr>
          <a:xfrm>
            <a:off x="5011968" y="3553254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6" name="Shape 2857">
            <a:extLst>
              <a:ext uri="{FF2B5EF4-FFF2-40B4-BE49-F238E27FC236}">
                <a16:creationId xmlns:a16="http://schemas.microsoft.com/office/drawing/2014/main" id="{6C0ED7D0-C868-3449-A5F2-E248641C07DF}"/>
              </a:ext>
            </a:extLst>
          </p:cNvPr>
          <p:cNvSpPr/>
          <p:nvPr/>
        </p:nvSpPr>
        <p:spPr>
          <a:xfrm>
            <a:off x="5011968" y="532203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773736BE-BAA7-594D-9D77-0780736E7A97}"/>
              </a:ext>
            </a:extLst>
          </p:cNvPr>
          <p:cNvSpPr txBox="1"/>
          <p:nvPr/>
        </p:nvSpPr>
        <p:spPr>
          <a:xfrm>
            <a:off x="1112121" y="5405589"/>
            <a:ext cx="25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  <a:sym typeface="思源黑体" panose="020B0500000000000000" pitchFamily="34" charset="-122"/>
              </a:rPr>
              <a:t>Your Text Here</a:t>
            </a:r>
            <a:endParaRPr 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 panose="020F0502020204030203" pitchFamily="34" charset="0"/>
              <a:sym typeface="思源黑体" panose="020B0500000000000000" pitchFamily="3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91D6BD-A84B-CF42-B079-1CF9C5B49DFF}"/>
              </a:ext>
            </a:extLst>
          </p:cNvPr>
          <p:cNvSpPr/>
          <p:nvPr/>
        </p:nvSpPr>
        <p:spPr>
          <a:xfrm>
            <a:off x="5856074" y="1797446"/>
            <a:ext cx="2112269" cy="84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未獲得他人同意</a:t>
            </a:r>
            <a:b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</a:b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－但合意怎麼證明？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趁人意識不清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220A61-98B4-BE41-8520-B0919A4D6DDC}"/>
              </a:ext>
            </a:extLst>
          </p:cNvPr>
          <p:cNvSpPr/>
          <p:nvPr/>
        </p:nvSpPr>
        <p:spPr>
          <a:xfrm>
            <a:off x="5856073" y="1499011"/>
            <a:ext cx="2389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強制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乘機的性交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猥褻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98EEA1A3-ECFA-9242-A66B-1EA9ACF043ED}"/>
              </a:ext>
            </a:extLst>
          </p:cNvPr>
          <p:cNvSpPr/>
          <p:nvPr/>
        </p:nvSpPr>
        <p:spPr>
          <a:xfrm>
            <a:off x="5856074" y="3560366"/>
            <a:ext cx="2009488" cy="83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刑法性隱私罪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兒少性剝削條例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2763CE8F-8BF4-B74B-8BCE-D51716072773}"/>
              </a:ext>
            </a:extLst>
          </p:cNvPr>
          <p:cNvSpPr/>
          <p:nvPr/>
        </p:nvSpPr>
        <p:spPr>
          <a:xfrm>
            <a:off x="5856073" y="3239123"/>
            <a:ext cx="2494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拍攝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散布性愛影片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照片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11868169-ED01-994B-A73D-64C562BC1235}"/>
              </a:ext>
            </a:extLst>
          </p:cNvPr>
          <p:cNvSpPr/>
          <p:nvPr/>
        </p:nvSpPr>
        <p:spPr>
          <a:xfrm>
            <a:off x="5856074" y="5347425"/>
            <a:ext cx="2009488" cy="84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師生關係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生對生關係</a:t>
            </a:r>
            <a:endParaRPr lang="en-US" altLang="zh-TW" sz="11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marL="228600" lvl="0" indent="-228600" algn="l">
              <a:lnSpc>
                <a:spcPts val="2000"/>
              </a:lnSpc>
              <a:buFont typeface="+mj-lt"/>
              <a:buAutoNum type="arabicPeriod"/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通報機制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58D9F29-0AAA-3742-9520-D6D048FAB674}"/>
              </a:ext>
            </a:extLst>
          </p:cNvPr>
          <p:cNvSpPr/>
          <p:nvPr/>
        </p:nvSpPr>
        <p:spPr>
          <a:xfrm>
            <a:off x="5856073" y="5026182"/>
            <a:ext cx="2291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校園性平事件（行政）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8" name="Google Shape;86;p19">
            <a:extLst>
              <a:ext uri="{FF2B5EF4-FFF2-40B4-BE49-F238E27FC236}">
                <a16:creationId xmlns:a16="http://schemas.microsoft.com/office/drawing/2014/main" id="{8B56F01F-2DFB-FE4E-B5BF-1EF7E2107C62}"/>
              </a:ext>
            </a:extLst>
          </p:cNvPr>
          <p:cNvSpPr txBox="1"/>
          <p:nvPr/>
        </p:nvSpPr>
        <p:spPr>
          <a:xfrm>
            <a:off x="8364325" y="1737357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Lato"/>
              <a:sym typeface="思源黑体" panose="020B0500000000000000" pitchFamily="34" charset="-122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37F19B1F-9A72-9346-A8F8-B1239C713C40}"/>
              </a:ext>
            </a:extLst>
          </p:cNvPr>
          <p:cNvSpPr txBox="1"/>
          <p:nvPr/>
        </p:nvSpPr>
        <p:spPr>
          <a:xfrm>
            <a:off x="8350603" y="3467267"/>
            <a:ext cx="2698900" cy="3366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617EC7-10EF-4D47-659C-612B5C080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5" t="31448" r="34461" b="7624"/>
          <a:stretch/>
        </p:blipFill>
        <p:spPr>
          <a:xfrm>
            <a:off x="-178575" y="2186409"/>
            <a:ext cx="4892152" cy="30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7" grpId="0"/>
      <p:bldP spid="40" grpId="0"/>
      <p:bldP spid="41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5">
            <a:extLst>
              <a:ext uri="{FF2B5EF4-FFF2-40B4-BE49-F238E27FC236}">
                <a16:creationId xmlns:a16="http://schemas.microsoft.com/office/drawing/2014/main" id="{913CBDA0-5CDD-471B-8B06-1FC337336BB9}"/>
              </a:ext>
            </a:extLst>
          </p:cNvPr>
          <p:cNvGrpSpPr/>
          <p:nvPr/>
        </p:nvGrpSpPr>
        <p:grpSpPr>
          <a:xfrm>
            <a:off x="0" y="3175"/>
            <a:ext cx="12192000" cy="6854825"/>
            <a:chOff x="0" y="3175"/>
            <a:chExt cx="12192000" cy="6854825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A39A752-0571-4878-9A6B-59E7D74E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17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48" name="椭圆 5">
              <a:extLst>
                <a:ext uri="{FF2B5EF4-FFF2-40B4-BE49-F238E27FC236}">
                  <a16:creationId xmlns:a16="http://schemas.microsoft.com/office/drawing/2014/main" id="{343C18CF-662E-4199-B002-82C4F1D88172}"/>
                </a:ext>
              </a:extLst>
            </p:cNvPr>
            <p:cNvSpPr/>
            <p:nvPr/>
          </p:nvSpPr>
          <p:spPr>
            <a:xfrm>
              <a:off x="492208" y="426058"/>
              <a:ext cx="324679" cy="32467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lang="zh-CN" altLang="en-US" sz="1400" b="1"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19EA88F-4567-4208-BD13-B70B09D2CB61}"/>
                </a:ext>
              </a:extLst>
            </p:cNvPr>
            <p:cNvSpPr/>
            <p:nvPr/>
          </p:nvSpPr>
          <p:spPr>
            <a:xfrm>
              <a:off x="0" y="6533321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8B66C58-4077-4764-8ECA-000CF9A50C71}"/>
                </a:ext>
              </a:extLst>
            </p:cNvPr>
            <p:cNvSpPr txBox="1"/>
            <p:nvPr/>
          </p:nvSpPr>
          <p:spPr>
            <a:xfrm>
              <a:off x="1088556" y="381405"/>
              <a:ext cx="5727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現今常見的學生刑事訴訟類型</a:t>
              </a:r>
              <a:r>
                <a:rPr lang="en-US" altLang="zh-TW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-</a:t>
              </a:r>
              <a:r>
                <a:rPr lang="zh-TW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rPr>
                <a:t>妨害名譽</a:t>
              </a:r>
            </a:p>
          </p:txBody>
        </p:sp>
      </p:grpSp>
      <p:cxnSp>
        <p:nvCxnSpPr>
          <p:cNvPr id="2" name="Straight Connector 19">
            <a:extLst>
              <a:ext uri="{FF2B5EF4-FFF2-40B4-BE49-F238E27FC236}">
                <a16:creationId xmlns:a16="http://schemas.microsoft.com/office/drawing/2014/main" id="{F5D4DB58-9433-3B44-ABB1-D347F8045525}"/>
              </a:ext>
            </a:extLst>
          </p:cNvPr>
          <p:cNvCxnSpPr/>
          <p:nvPr/>
        </p:nvCxnSpPr>
        <p:spPr>
          <a:xfrm>
            <a:off x="3453499" y="2227638"/>
            <a:ext cx="2300035" cy="985926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1">
            <a:extLst>
              <a:ext uri="{FF2B5EF4-FFF2-40B4-BE49-F238E27FC236}">
                <a16:creationId xmlns:a16="http://schemas.microsoft.com/office/drawing/2014/main" id="{95417586-54FA-974D-8C30-E866FF7D2925}"/>
              </a:ext>
            </a:extLst>
          </p:cNvPr>
          <p:cNvCxnSpPr/>
          <p:nvPr/>
        </p:nvCxnSpPr>
        <p:spPr>
          <a:xfrm flipH="1">
            <a:off x="6438467" y="2243341"/>
            <a:ext cx="2279160" cy="970223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2">
            <a:extLst>
              <a:ext uri="{FF2B5EF4-FFF2-40B4-BE49-F238E27FC236}">
                <a16:creationId xmlns:a16="http://schemas.microsoft.com/office/drawing/2014/main" id="{F5B628C3-5883-274C-B7D1-6961EB20F8DD}"/>
              </a:ext>
            </a:extLst>
          </p:cNvPr>
          <p:cNvCxnSpPr/>
          <p:nvPr/>
        </p:nvCxnSpPr>
        <p:spPr>
          <a:xfrm flipV="1">
            <a:off x="3453499" y="4232209"/>
            <a:ext cx="2260396" cy="995564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CC4737D9-0CC1-6E43-9971-2770A9993576}"/>
              </a:ext>
            </a:extLst>
          </p:cNvPr>
          <p:cNvCxnSpPr/>
          <p:nvPr/>
        </p:nvCxnSpPr>
        <p:spPr>
          <a:xfrm flipH="1" flipV="1">
            <a:off x="6478106" y="4232209"/>
            <a:ext cx="2262076" cy="985552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id="{D1BB2CEB-C94C-904F-B205-81A56C5C05A9}"/>
              </a:ext>
            </a:extLst>
          </p:cNvPr>
          <p:cNvCxnSpPr/>
          <p:nvPr/>
        </p:nvCxnSpPr>
        <p:spPr>
          <a:xfrm>
            <a:off x="3459176" y="3732475"/>
            <a:ext cx="2054658" cy="1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8B4872D2-57F3-A347-A70F-911499B51F24}"/>
              </a:ext>
            </a:extLst>
          </p:cNvPr>
          <p:cNvCxnSpPr/>
          <p:nvPr/>
        </p:nvCxnSpPr>
        <p:spPr>
          <a:xfrm flipV="1">
            <a:off x="6678166" y="3732475"/>
            <a:ext cx="2062016" cy="1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">
            <a:extLst>
              <a:ext uri="{FF2B5EF4-FFF2-40B4-BE49-F238E27FC236}">
                <a16:creationId xmlns:a16="http://schemas.microsoft.com/office/drawing/2014/main" id="{17304F80-BF0F-AD40-8435-EF3ECF17D3A1}"/>
              </a:ext>
            </a:extLst>
          </p:cNvPr>
          <p:cNvGrpSpPr/>
          <p:nvPr/>
        </p:nvGrpSpPr>
        <p:grpSpPr>
          <a:xfrm>
            <a:off x="4565865" y="2017054"/>
            <a:ext cx="3958938" cy="4840946"/>
            <a:chOff x="4479053" y="1742407"/>
            <a:chExt cx="4183545" cy="5115593"/>
          </a:xfrm>
          <a:effectLst/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FE0A6CD-17F5-9541-8D2C-F617FCAD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372" y="4106916"/>
              <a:ext cx="1089761" cy="457724"/>
            </a:xfrm>
            <a:custGeom>
              <a:avLst/>
              <a:gdLst>
                <a:gd name="T0" fmla="*/ 24 w 537"/>
                <a:gd name="T1" fmla="*/ 100 h 226"/>
                <a:gd name="T2" fmla="*/ 188 w 537"/>
                <a:gd name="T3" fmla="*/ 224 h 226"/>
                <a:gd name="T4" fmla="*/ 419 w 537"/>
                <a:gd name="T5" fmla="*/ 135 h 226"/>
                <a:gd name="T6" fmla="*/ 537 w 537"/>
                <a:gd name="T7" fmla="*/ 196 h 226"/>
                <a:gd name="T8" fmla="*/ 186 w 537"/>
                <a:gd name="T9" fmla="*/ 0 h 226"/>
                <a:gd name="T10" fmla="*/ 24 w 537"/>
                <a:gd name="T11" fmla="*/ 10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226">
                  <a:moveTo>
                    <a:pt x="24" y="100"/>
                  </a:moveTo>
                  <a:cubicBezTo>
                    <a:pt x="0" y="143"/>
                    <a:pt x="59" y="226"/>
                    <a:pt x="188" y="224"/>
                  </a:cubicBezTo>
                  <a:cubicBezTo>
                    <a:pt x="318" y="222"/>
                    <a:pt x="419" y="135"/>
                    <a:pt x="419" y="135"/>
                  </a:cubicBezTo>
                  <a:cubicBezTo>
                    <a:pt x="448" y="171"/>
                    <a:pt x="537" y="196"/>
                    <a:pt x="537" y="196"/>
                  </a:cubicBezTo>
                  <a:cubicBezTo>
                    <a:pt x="537" y="196"/>
                    <a:pt x="377" y="106"/>
                    <a:pt x="186" y="0"/>
                  </a:cubicBezTo>
                  <a:cubicBezTo>
                    <a:pt x="123" y="66"/>
                    <a:pt x="46" y="59"/>
                    <a:pt x="24" y="100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AC417BF-9C87-DD48-A609-92CDF38C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053" y="3365784"/>
              <a:ext cx="4179987" cy="3492216"/>
            </a:xfrm>
            <a:custGeom>
              <a:avLst/>
              <a:gdLst>
                <a:gd name="T0" fmla="*/ 1722 w 2059"/>
                <a:gd name="T1" fmla="*/ 1086 h 1728"/>
                <a:gd name="T2" fmla="*/ 1691 w 2059"/>
                <a:gd name="T3" fmla="*/ 864 h 1728"/>
                <a:gd name="T4" fmla="*/ 1599 w 2059"/>
                <a:gd name="T5" fmla="*/ 451 h 1728"/>
                <a:gd name="T6" fmla="*/ 1252 w 2059"/>
                <a:gd name="T7" fmla="*/ 247 h 1728"/>
                <a:gd name="T8" fmla="*/ 1163 w 2059"/>
                <a:gd name="T9" fmla="*/ 220 h 1728"/>
                <a:gd name="T10" fmla="*/ 908 w 2059"/>
                <a:gd name="T11" fmla="*/ 355 h 1728"/>
                <a:gd name="T12" fmla="*/ 897 w 2059"/>
                <a:gd name="T13" fmla="*/ 367 h 1728"/>
                <a:gd name="T14" fmla="*/ 1248 w 2059"/>
                <a:gd name="T15" fmla="*/ 563 h 1728"/>
                <a:gd name="T16" fmla="*/ 1130 w 2059"/>
                <a:gd name="T17" fmla="*/ 502 h 1728"/>
                <a:gd name="T18" fmla="*/ 899 w 2059"/>
                <a:gd name="T19" fmla="*/ 591 h 1728"/>
                <a:gd name="T20" fmla="*/ 735 w 2059"/>
                <a:gd name="T21" fmla="*/ 467 h 1728"/>
                <a:gd name="T22" fmla="*/ 897 w 2059"/>
                <a:gd name="T23" fmla="*/ 367 h 1728"/>
                <a:gd name="T24" fmla="*/ 278 w 2059"/>
                <a:gd name="T25" fmla="*/ 31 h 1728"/>
                <a:gd name="T26" fmla="*/ 62 w 2059"/>
                <a:gd name="T27" fmla="*/ 122 h 1728"/>
                <a:gd name="T28" fmla="*/ 239 w 2059"/>
                <a:gd name="T29" fmla="*/ 259 h 1728"/>
                <a:gd name="T30" fmla="*/ 259 w 2059"/>
                <a:gd name="T31" fmla="*/ 263 h 1728"/>
                <a:gd name="T32" fmla="*/ 239 w 2059"/>
                <a:gd name="T33" fmla="*/ 259 h 1728"/>
                <a:gd name="T34" fmla="*/ 4 w 2059"/>
                <a:gd name="T35" fmla="*/ 349 h 1728"/>
                <a:gd name="T36" fmla="*/ 184 w 2059"/>
                <a:gd name="T37" fmla="*/ 506 h 1728"/>
                <a:gd name="T38" fmla="*/ 176 w 2059"/>
                <a:gd name="T39" fmla="*/ 718 h 1728"/>
                <a:gd name="T40" fmla="*/ 247 w 2059"/>
                <a:gd name="T41" fmla="*/ 930 h 1728"/>
                <a:gd name="T42" fmla="*/ 604 w 2059"/>
                <a:gd name="T43" fmla="*/ 1134 h 1728"/>
                <a:gd name="T44" fmla="*/ 1177 w 2059"/>
                <a:gd name="T45" fmla="*/ 1444 h 1728"/>
                <a:gd name="T46" fmla="*/ 1272 w 2059"/>
                <a:gd name="T47" fmla="*/ 1728 h 1728"/>
                <a:gd name="T48" fmla="*/ 2059 w 2059"/>
                <a:gd name="T49" fmla="*/ 1728 h 1728"/>
                <a:gd name="T50" fmla="*/ 1722 w 2059"/>
                <a:gd name="T51" fmla="*/ 1086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9" h="1728">
                  <a:moveTo>
                    <a:pt x="1722" y="1086"/>
                  </a:moveTo>
                  <a:cubicBezTo>
                    <a:pt x="1722" y="1086"/>
                    <a:pt x="1750" y="978"/>
                    <a:pt x="1691" y="864"/>
                  </a:cubicBezTo>
                  <a:cubicBezTo>
                    <a:pt x="1632" y="750"/>
                    <a:pt x="1632" y="587"/>
                    <a:pt x="1599" y="451"/>
                  </a:cubicBezTo>
                  <a:cubicBezTo>
                    <a:pt x="1571" y="340"/>
                    <a:pt x="1398" y="290"/>
                    <a:pt x="1252" y="247"/>
                  </a:cubicBezTo>
                  <a:cubicBezTo>
                    <a:pt x="1220" y="238"/>
                    <a:pt x="1190" y="229"/>
                    <a:pt x="1163" y="220"/>
                  </a:cubicBezTo>
                  <a:cubicBezTo>
                    <a:pt x="1010" y="169"/>
                    <a:pt x="973" y="277"/>
                    <a:pt x="908" y="355"/>
                  </a:cubicBezTo>
                  <a:cubicBezTo>
                    <a:pt x="904" y="359"/>
                    <a:pt x="901" y="363"/>
                    <a:pt x="897" y="367"/>
                  </a:cubicBezTo>
                  <a:cubicBezTo>
                    <a:pt x="1088" y="473"/>
                    <a:pt x="1248" y="563"/>
                    <a:pt x="1248" y="563"/>
                  </a:cubicBezTo>
                  <a:cubicBezTo>
                    <a:pt x="1248" y="563"/>
                    <a:pt x="1159" y="538"/>
                    <a:pt x="1130" y="502"/>
                  </a:cubicBezTo>
                  <a:cubicBezTo>
                    <a:pt x="1130" y="502"/>
                    <a:pt x="1029" y="589"/>
                    <a:pt x="899" y="591"/>
                  </a:cubicBezTo>
                  <a:cubicBezTo>
                    <a:pt x="770" y="593"/>
                    <a:pt x="711" y="510"/>
                    <a:pt x="735" y="467"/>
                  </a:cubicBezTo>
                  <a:cubicBezTo>
                    <a:pt x="757" y="426"/>
                    <a:pt x="834" y="433"/>
                    <a:pt x="897" y="367"/>
                  </a:cubicBezTo>
                  <a:cubicBezTo>
                    <a:pt x="640" y="223"/>
                    <a:pt x="326" y="49"/>
                    <a:pt x="278" y="31"/>
                  </a:cubicBezTo>
                  <a:cubicBezTo>
                    <a:pt x="196" y="0"/>
                    <a:pt x="82" y="19"/>
                    <a:pt x="62" y="122"/>
                  </a:cubicBezTo>
                  <a:cubicBezTo>
                    <a:pt x="47" y="205"/>
                    <a:pt x="186" y="246"/>
                    <a:pt x="239" y="259"/>
                  </a:cubicBezTo>
                  <a:cubicBezTo>
                    <a:pt x="245" y="260"/>
                    <a:pt x="252" y="261"/>
                    <a:pt x="259" y="263"/>
                  </a:cubicBezTo>
                  <a:cubicBezTo>
                    <a:pt x="259" y="263"/>
                    <a:pt x="251" y="262"/>
                    <a:pt x="239" y="259"/>
                  </a:cubicBezTo>
                  <a:cubicBezTo>
                    <a:pt x="97" y="229"/>
                    <a:pt x="7" y="252"/>
                    <a:pt x="4" y="349"/>
                  </a:cubicBezTo>
                  <a:cubicBezTo>
                    <a:pt x="0" y="451"/>
                    <a:pt x="184" y="506"/>
                    <a:pt x="184" y="506"/>
                  </a:cubicBezTo>
                  <a:cubicBezTo>
                    <a:pt x="78" y="589"/>
                    <a:pt x="176" y="718"/>
                    <a:pt x="176" y="718"/>
                  </a:cubicBezTo>
                  <a:cubicBezTo>
                    <a:pt x="106" y="785"/>
                    <a:pt x="125" y="871"/>
                    <a:pt x="247" y="930"/>
                  </a:cubicBezTo>
                  <a:cubicBezTo>
                    <a:pt x="369" y="989"/>
                    <a:pt x="604" y="1134"/>
                    <a:pt x="604" y="1134"/>
                  </a:cubicBezTo>
                  <a:cubicBezTo>
                    <a:pt x="763" y="1386"/>
                    <a:pt x="1177" y="1444"/>
                    <a:pt x="1177" y="1444"/>
                  </a:cubicBezTo>
                  <a:cubicBezTo>
                    <a:pt x="1194" y="1475"/>
                    <a:pt x="1236" y="1608"/>
                    <a:pt x="1272" y="1728"/>
                  </a:cubicBezTo>
                  <a:cubicBezTo>
                    <a:pt x="2059" y="1728"/>
                    <a:pt x="2059" y="1728"/>
                    <a:pt x="2059" y="1728"/>
                  </a:cubicBezTo>
                  <a:cubicBezTo>
                    <a:pt x="1909" y="1475"/>
                    <a:pt x="1722" y="1086"/>
                    <a:pt x="1722" y="1086"/>
                  </a:cubicBezTo>
                </a:path>
              </a:pathLst>
            </a:custGeom>
            <a:solidFill>
              <a:srgbClr val="FC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C59E87F-4D93-6C47-ADAB-80E6B382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605" y="5893935"/>
              <a:ext cx="1303207" cy="639152"/>
            </a:xfrm>
            <a:custGeom>
              <a:avLst/>
              <a:gdLst>
                <a:gd name="T0" fmla="*/ 137 w 642"/>
                <a:gd name="T1" fmla="*/ 316 h 316"/>
                <a:gd name="T2" fmla="*/ 34 w 642"/>
                <a:gd name="T3" fmla="*/ 255 h 316"/>
                <a:gd name="T4" fmla="*/ 227 w 642"/>
                <a:gd name="T5" fmla="*/ 208 h 316"/>
                <a:gd name="T6" fmla="*/ 631 w 642"/>
                <a:gd name="T7" fmla="*/ 0 h 316"/>
                <a:gd name="T8" fmla="*/ 534 w 642"/>
                <a:gd name="T9" fmla="*/ 223 h 316"/>
                <a:gd name="T10" fmla="*/ 137 w 642"/>
                <a:gd name="T1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316">
                  <a:moveTo>
                    <a:pt x="137" y="316"/>
                  </a:moveTo>
                  <a:cubicBezTo>
                    <a:pt x="137" y="316"/>
                    <a:pt x="0" y="260"/>
                    <a:pt x="34" y="255"/>
                  </a:cubicBezTo>
                  <a:cubicBezTo>
                    <a:pt x="68" y="251"/>
                    <a:pt x="70" y="264"/>
                    <a:pt x="227" y="208"/>
                  </a:cubicBezTo>
                  <a:cubicBezTo>
                    <a:pt x="385" y="152"/>
                    <a:pt x="631" y="0"/>
                    <a:pt x="631" y="0"/>
                  </a:cubicBezTo>
                  <a:cubicBezTo>
                    <a:pt x="631" y="0"/>
                    <a:pt x="642" y="175"/>
                    <a:pt x="534" y="223"/>
                  </a:cubicBezTo>
                  <a:cubicBezTo>
                    <a:pt x="426" y="270"/>
                    <a:pt x="137" y="316"/>
                    <a:pt x="137" y="316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E8D516E-05A7-E64A-B75C-00DFC0AA1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748" y="5787212"/>
              <a:ext cx="1817850" cy="1070788"/>
            </a:xfrm>
            <a:custGeom>
              <a:avLst/>
              <a:gdLst>
                <a:gd name="T0" fmla="*/ 874 w 896"/>
                <a:gd name="T1" fmla="*/ 425 h 530"/>
                <a:gd name="T2" fmla="*/ 776 w 896"/>
                <a:gd name="T3" fmla="*/ 274 h 530"/>
                <a:gd name="T4" fmla="*/ 691 w 896"/>
                <a:gd name="T5" fmla="*/ 35 h 530"/>
                <a:gd name="T6" fmla="*/ 651 w 896"/>
                <a:gd name="T7" fmla="*/ 31 h 530"/>
                <a:gd name="T8" fmla="*/ 450 w 896"/>
                <a:gd name="T9" fmla="*/ 196 h 530"/>
                <a:gd name="T10" fmla="*/ 133 w 896"/>
                <a:gd name="T11" fmla="*/ 329 h 530"/>
                <a:gd name="T12" fmla="*/ 7 w 896"/>
                <a:gd name="T13" fmla="*/ 338 h 530"/>
                <a:gd name="T14" fmla="*/ 56 w 896"/>
                <a:gd name="T15" fmla="*/ 467 h 530"/>
                <a:gd name="T16" fmla="*/ 78 w 896"/>
                <a:gd name="T17" fmla="*/ 518 h 530"/>
                <a:gd name="T18" fmla="*/ 74 w 896"/>
                <a:gd name="T19" fmla="*/ 530 h 530"/>
                <a:gd name="T20" fmla="*/ 896 w 896"/>
                <a:gd name="T21" fmla="*/ 530 h 530"/>
                <a:gd name="T22" fmla="*/ 874 w 896"/>
                <a:gd name="T23" fmla="*/ 4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6" h="530">
                  <a:moveTo>
                    <a:pt x="874" y="425"/>
                  </a:moveTo>
                  <a:cubicBezTo>
                    <a:pt x="874" y="425"/>
                    <a:pt x="782" y="289"/>
                    <a:pt x="776" y="274"/>
                  </a:cubicBezTo>
                  <a:cubicBezTo>
                    <a:pt x="771" y="258"/>
                    <a:pt x="691" y="35"/>
                    <a:pt x="691" y="35"/>
                  </a:cubicBezTo>
                  <a:cubicBezTo>
                    <a:pt x="691" y="35"/>
                    <a:pt x="654" y="0"/>
                    <a:pt x="651" y="31"/>
                  </a:cubicBezTo>
                  <a:cubicBezTo>
                    <a:pt x="651" y="31"/>
                    <a:pt x="583" y="119"/>
                    <a:pt x="450" y="196"/>
                  </a:cubicBezTo>
                  <a:cubicBezTo>
                    <a:pt x="317" y="272"/>
                    <a:pt x="133" y="329"/>
                    <a:pt x="133" y="329"/>
                  </a:cubicBezTo>
                  <a:cubicBezTo>
                    <a:pt x="133" y="329"/>
                    <a:pt x="14" y="298"/>
                    <a:pt x="7" y="338"/>
                  </a:cubicBezTo>
                  <a:cubicBezTo>
                    <a:pt x="0" y="379"/>
                    <a:pt x="56" y="467"/>
                    <a:pt x="56" y="467"/>
                  </a:cubicBezTo>
                  <a:cubicBezTo>
                    <a:pt x="78" y="518"/>
                    <a:pt x="78" y="518"/>
                    <a:pt x="78" y="518"/>
                  </a:cubicBezTo>
                  <a:cubicBezTo>
                    <a:pt x="74" y="530"/>
                    <a:pt x="74" y="530"/>
                    <a:pt x="74" y="530"/>
                  </a:cubicBezTo>
                  <a:cubicBezTo>
                    <a:pt x="896" y="530"/>
                    <a:pt x="896" y="530"/>
                    <a:pt x="896" y="530"/>
                  </a:cubicBezTo>
                  <a:lnTo>
                    <a:pt x="874" y="425"/>
                  </a:lnTo>
                  <a:close/>
                </a:path>
              </a:pathLst>
            </a:custGeom>
            <a:solidFill>
              <a:srgbClr val="4F54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DFC3877-1DD5-6B45-8E64-5A3CDBEF0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779" y="6039790"/>
              <a:ext cx="1313879" cy="818210"/>
            </a:xfrm>
            <a:custGeom>
              <a:avLst/>
              <a:gdLst>
                <a:gd name="T0" fmla="*/ 98 w 647"/>
                <a:gd name="T1" fmla="*/ 405 h 405"/>
                <a:gd name="T2" fmla="*/ 6 w 647"/>
                <a:gd name="T3" fmla="*/ 275 h 405"/>
                <a:gd name="T4" fmla="*/ 638 w 647"/>
                <a:gd name="T5" fmla="*/ 228 h 405"/>
                <a:gd name="T6" fmla="*/ 553 w 647"/>
                <a:gd name="T7" fmla="*/ 2 h 405"/>
                <a:gd name="T8" fmla="*/ 638 w 647"/>
                <a:gd name="T9" fmla="*/ 244 h 405"/>
                <a:gd name="T10" fmla="*/ 597 w 647"/>
                <a:gd name="T11" fmla="*/ 255 h 405"/>
                <a:gd name="T12" fmla="*/ 518 w 647"/>
                <a:gd name="T13" fmla="*/ 91 h 405"/>
                <a:gd name="T14" fmla="*/ 492 w 647"/>
                <a:gd name="T15" fmla="*/ 110 h 405"/>
                <a:gd name="T16" fmla="*/ 557 w 647"/>
                <a:gd name="T17" fmla="*/ 294 h 405"/>
                <a:gd name="T18" fmla="*/ 524 w 647"/>
                <a:gd name="T19" fmla="*/ 264 h 405"/>
                <a:gd name="T20" fmla="*/ 364 w 647"/>
                <a:gd name="T21" fmla="*/ 148 h 405"/>
                <a:gd name="T22" fmla="*/ 381 w 647"/>
                <a:gd name="T23" fmla="*/ 183 h 405"/>
                <a:gd name="T24" fmla="*/ 426 w 647"/>
                <a:gd name="T25" fmla="*/ 331 h 405"/>
                <a:gd name="T26" fmla="*/ 301 w 647"/>
                <a:gd name="T27" fmla="*/ 167 h 405"/>
                <a:gd name="T28" fmla="*/ 297 w 647"/>
                <a:gd name="T29" fmla="*/ 166 h 405"/>
                <a:gd name="T30" fmla="*/ 279 w 647"/>
                <a:gd name="T31" fmla="*/ 214 h 405"/>
                <a:gd name="T32" fmla="*/ 377 w 647"/>
                <a:gd name="T33" fmla="*/ 379 h 405"/>
                <a:gd name="T34" fmla="*/ 315 w 647"/>
                <a:gd name="T35" fmla="*/ 321 h 405"/>
                <a:gd name="T36" fmla="*/ 193 w 647"/>
                <a:gd name="T37" fmla="*/ 209 h 405"/>
                <a:gd name="T38" fmla="*/ 232 w 647"/>
                <a:gd name="T39" fmla="*/ 303 h 405"/>
                <a:gd name="T40" fmla="*/ 262 w 647"/>
                <a:gd name="T41" fmla="*/ 392 h 405"/>
                <a:gd name="T42" fmla="*/ 164 w 647"/>
                <a:gd name="T43" fmla="*/ 293 h 405"/>
                <a:gd name="T44" fmla="*/ 39 w 647"/>
                <a:gd name="T45" fmla="*/ 267 h 405"/>
                <a:gd name="T46" fmla="*/ 158 w 647"/>
                <a:gd name="T47" fmla="*/ 361 h 405"/>
                <a:gd name="T48" fmla="*/ 168 w 647"/>
                <a:gd name="T49" fmla="*/ 405 h 405"/>
                <a:gd name="T50" fmla="*/ 115 w 647"/>
                <a:gd name="T51" fmla="*/ 317 h 405"/>
                <a:gd name="T52" fmla="*/ 42 w 647"/>
                <a:gd name="T53" fmla="*/ 239 h 405"/>
                <a:gd name="T54" fmla="*/ 194 w 647"/>
                <a:gd name="T55" fmla="*/ 340 h 405"/>
                <a:gd name="T56" fmla="*/ 279 w 647"/>
                <a:gd name="T57" fmla="*/ 388 h 405"/>
                <a:gd name="T58" fmla="*/ 195 w 647"/>
                <a:gd name="T59" fmla="*/ 230 h 405"/>
                <a:gd name="T60" fmla="*/ 294 w 647"/>
                <a:gd name="T61" fmla="*/ 304 h 405"/>
                <a:gd name="T62" fmla="*/ 371 w 647"/>
                <a:gd name="T63" fmla="*/ 394 h 405"/>
                <a:gd name="T64" fmla="*/ 309 w 647"/>
                <a:gd name="T65" fmla="*/ 242 h 405"/>
                <a:gd name="T66" fmla="*/ 282 w 647"/>
                <a:gd name="T67" fmla="*/ 190 h 405"/>
                <a:gd name="T68" fmla="*/ 390 w 647"/>
                <a:gd name="T69" fmla="*/ 316 h 405"/>
                <a:gd name="T70" fmla="*/ 452 w 647"/>
                <a:gd name="T71" fmla="*/ 281 h 405"/>
                <a:gd name="T72" fmla="*/ 377 w 647"/>
                <a:gd name="T73" fmla="*/ 167 h 405"/>
                <a:gd name="T74" fmla="*/ 461 w 647"/>
                <a:gd name="T75" fmla="*/ 177 h 405"/>
                <a:gd name="T76" fmla="*/ 552 w 647"/>
                <a:gd name="T77" fmla="*/ 310 h 405"/>
                <a:gd name="T78" fmla="*/ 528 w 647"/>
                <a:gd name="T79" fmla="*/ 182 h 405"/>
                <a:gd name="T80" fmla="*/ 510 w 647"/>
                <a:gd name="T81" fmla="*/ 99 h 405"/>
                <a:gd name="T82" fmla="*/ 567 w 647"/>
                <a:gd name="T83" fmla="*/ 203 h 405"/>
                <a:gd name="T84" fmla="*/ 618 w 647"/>
                <a:gd name="T85" fmla="*/ 269 h 405"/>
                <a:gd name="T86" fmla="*/ 638 w 647"/>
                <a:gd name="T87" fmla="*/ 22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7" h="405">
                  <a:moveTo>
                    <a:pt x="108" y="405"/>
                  </a:moveTo>
                  <a:cubicBezTo>
                    <a:pt x="98" y="405"/>
                    <a:pt x="98" y="405"/>
                    <a:pt x="98" y="405"/>
                  </a:cubicBezTo>
                  <a:cubicBezTo>
                    <a:pt x="61" y="359"/>
                    <a:pt x="1" y="281"/>
                    <a:pt x="0" y="280"/>
                  </a:cubicBezTo>
                  <a:cubicBezTo>
                    <a:pt x="6" y="275"/>
                    <a:pt x="6" y="275"/>
                    <a:pt x="6" y="275"/>
                  </a:cubicBezTo>
                  <a:cubicBezTo>
                    <a:pt x="7" y="276"/>
                    <a:pt x="72" y="360"/>
                    <a:pt x="108" y="405"/>
                  </a:cubicBezTo>
                  <a:close/>
                  <a:moveTo>
                    <a:pt x="638" y="228"/>
                  </a:moveTo>
                  <a:cubicBezTo>
                    <a:pt x="621" y="217"/>
                    <a:pt x="583" y="86"/>
                    <a:pt x="561" y="0"/>
                  </a:cubicBezTo>
                  <a:cubicBezTo>
                    <a:pt x="553" y="2"/>
                    <a:pt x="553" y="2"/>
                    <a:pt x="553" y="2"/>
                  </a:cubicBezTo>
                  <a:cubicBezTo>
                    <a:pt x="559" y="24"/>
                    <a:pt x="609" y="218"/>
                    <a:pt x="633" y="234"/>
                  </a:cubicBezTo>
                  <a:cubicBezTo>
                    <a:pt x="637" y="237"/>
                    <a:pt x="638" y="240"/>
                    <a:pt x="638" y="244"/>
                  </a:cubicBezTo>
                  <a:cubicBezTo>
                    <a:pt x="636" y="251"/>
                    <a:pt x="626" y="259"/>
                    <a:pt x="616" y="261"/>
                  </a:cubicBezTo>
                  <a:cubicBezTo>
                    <a:pt x="610" y="263"/>
                    <a:pt x="602" y="262"/>
                    <a:pt x="597" y="255"/>
                  </a:cubicBezTo>
                  <a:cubicBezTo>
                    <a:pt x="592" y="247"/>
                    <a:pt x="583" y="224"/>
                    <a:pt x="575" y="200"/>
                  </a:cubicBezTo>
                  <a:cubicBezTo>
                    <a:pt x="558" y="153"/>
                    <a:pt x="538" y="99"/>
                    <a:pt x="518" y="91"/>
                  </a:cubicBezTo>
                  <a:cubicBezTo>
                    <a:pt x="514" y="89"/>
                    <a:pt x="510" y="90"/>
                    <a:pt x="506" y="91"/>
                  </a:cubicBezTo>
                  <a:cubicBezTo>
                    <a:pt x="498" y="95"/>
                    <a:pt x="493" y="102"/>
                    <a:pt x="492" y="110"/>
                  </a:cubicBezTo>
                  <a:cubicBezTo>
                    <a:pt x="486" y="135"/>
                    <a:pt x="509" y="171"/>
                    <a:pt x="521" y="187"/>
                  </a:cubicBezTo>
                  <a:cubicBezTo>
                    <a:pt x="535" y="204"/>
                    <a:pt x="564" y="269"/>
                    <a:pt x="557" y="294"/>
                  </a:cubicBezTo>
                  <a:cubicBezTo>
                    <a:pt x="555" y="299"/>
                    <a:pt x="553" y="301"/>
                    <a:pt x="549" y="302"/>
                  </a:cubicBezTo>
                  <a:cubicBezTo>
                    <a:pt x="539" y="306"/>
                    <a:pt x="533" y="291"/>
                    <a:pt x="524" y="264"/>
                  </a:cubicBezTo>
                  <a:cubicBezTo>
                    <a:pt x="514" y="233"/>
                    <a:pt x="499" y="192"/>
                    <a:pt x="465" y="171"/>
                  </a:cubicBezTo>
                  <a:cubicBezTo>
                    <a:pt x="422" y="144"/>
                    <a:pt x="375" y="134"/>
                    <a:pt x="364" y="148"/>
                  </a:cubicBezTo>
                  <a:cubicBezTo>
                    <a:pt x="360" y="152"/>
                    <a:pt x="358" y="160"/>
                    <a:pt x="371" y="173"/>
                  </a:cubicBezTo>
                  <a:cubicBezTo>
                    <a:pt x="374" y="176"/>
                    <a:pt x="377" y="180"/>
                    <a:pt x="381" y="183"/>
                  </a:cubicBezTo>
                  <a:cubicBezTo>
                    <a:pt x="408" y="212"/>
                    <a:pt x="430" y="234"/>
                    <a:pt x="444" y="283"/>
                  </a:cubicBezTo>
                  <a:cubicBezTo>
                    <a:pt x="452" y="310"/>
                    <a:pt x="440" y="327"/>
                    <a:pt x="426" y="331"/>
                  </a:cubicBezTo>
                  <a:cubicBezTo>
                    <a:pt x="416" y="334"/>
                    <a:pt x="402" y="330"/>
                    <a:pt x="398" y="314"/>
                  </a:cubicBezTo>
                  <a:cubicBezTo>
                    <a:pt x="386" y="274"/>
                    <a:pt x="305" y="171"/>
                    <a:pt x="301" y="167"/>
                  </a:cubicBezTo>
                  <a:cubicBezTo>
                    <a:pt x="300" y="165"/>
                    <a:pt x="300" y="165"/>
                    <a:pt x="300" y="165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296" y="166"/>
                    <a:pt x="279" y="173"/>
                    <a:pt x="275" y="187"/>
                  </a:cubicBezTo>
                  <a:cubicBezTo>
                    <a:pt x="272" y="195"/>
                    <a:pt x="273" y="204"/>
                    <a:pt x="279" y="214"/>
                  </a:cubicBezTo>
                  <a:cubicBezTo>
                    <a:pt x="284" y="221"/>
                    <a:pt x="292" y="232"/>
                    <a:pt x="303" y="247"/>
                  </a:cubicBezTo>
                  <a:cubicBezTo>
                    <a:pt x="332" y="287"/>
                    <a:pt x="386" y="361"/>
                    <a:pt x="377" y="379"/>
                  </a:cubicBezTo>
                  <a:cubicBezTo>
                    <a:pt x="375" y="383"/>
                    <a:pt x="373" y="385"/>
                    <a:pt x="371" y="386"/>
                  </a:cubicBezTo>
                  <a:cubicBezTo>
                    <a:pt x="360" y="386"/>
                    <a:pt x="340" y="358"/>
                    <a:pt x="315" y="321"/>
                  </a:cubicBezTo>
                  <a:cubicBezTo>
                    <a:pt x="311" y="314"/>
                    <a:pt x="306" y="307"/>
                    <a:pt x="300" y="300"/>
                  </a:cubicBezTo>
                  <a:cubicBezTo>
                    <a:pt x="265" y="250"/>
                    <a:pt x="213" y="200"/>
                    <a:pt x="193" y="209"/>
                  </a:cubicBezTo>
                  <a:cubicBezTo>
                    <a:pt x="187" y="212"/>
                    <a:pt x="185" y="219"/>
                    <a:pt x="187" y="231"/>
                  </a:cubicBezTo>
                  <a:cubicBezTo>
                    <a:pt x="192" y="254"/>
                    <a:pt x="212" y="279"/>
                    <a:pt x="232" y="303"/>
                  </a:cubicBezTo>
                  <a:cubicBezTo>
                    <a:pt x="257" y="333"/>
                    <a:pt x="282" y="364"/>
                    <a:pt x="271" y="384"/>
                  </a:cubicBezTo>
                  <a:cubicBezTo>
                    <a:pt x="269" y="389"/>
                    <a:pt x="266" y="392"/>
                    <a:pt x="262" y="392"/>
                  </a:cubicBezTo>
                  <a:cubicBezTo>
                    <a:pt x="247" y="393"/>
                    <a:pt x="222" y="362"/>
                    <a:pt x="200" y="335"/>
                  </a:cubicBezTo>
                  <a:cubicBezTo>
                    <a:pt x="188" y="320"/>
                    <a:pt x="176" y="305"/>
                    <a:pt x="164" y="293"/>
                  </a:cubicBezTo>
                  <a:cubicBezTo>
                    <a:pt x="135" y="263"/>
                    <a:pt x="58" y="217"/>
                    <a:pt x="37" y="233"/>
                  </a:cubicBezTo>
                  <a:cubicBezTo>
                    <a:pt x="29" y="238"/>
                    <a:pt x="30" y="250"/>
                    <a:pt x="39" y="267"/>
                  </a:cubicBezTo>
                  <a:cubicBezTo>
                    <a:pt x="58" y="305"/>
                    <a:pt x="87" y="315"/>
                    <a:pt x="112" y="324"/>
                  </a:cubicBezTo>
                  <a:cubicBezTo>
                    <a:pt x="135" y="332"/>
                    <a:pt x="152" y="339"/>
                    <a:pt x="158" y="361"/>
                  </a:cubicBezTo>
                  <a:cubicBezTo>
                    <a:pt x="163" y="377"/>
                    <a:pt x="163" y="393"/>
                    <a:pt x="159" y="405"/>
                  </a:cubicBezTo>
                  <a:cubicBezTo>
                    <a:pt x="168" y="405"/>
                    <a:pt x="168" y="405"/>
                    <a:pt x="168" y="405"/>
                  </a:cubicBezTo>
                  <a:cubicBezTo>
                    <a:pt x="171" y="391"/>
                    <a:pt x="171" y="375"/>
                    <a:pt x="166" y="359"/>
                  </a:cubicBezTo>
                  <a:cubicBezTo>
                    <a:pt x="159" y="333"/>
                    <a:pt x="138" y="325"/>
                    <a:pt x="115" y="317"/>
                  </a:cubicBezTo>
                  <a:cubicBezTo>
                    <a:pt x="91" y="308"/>
                    <a:pt x="64" y="298"/>
                    <a:pt x="46" y="264"/>
                  </a:cubicBezTo>
                  <a:cubicBezTo>
                    <a:pt x="39" y="251"/>
                    <a:pt x="38" y="242"/>
                    <a:pt x="42" y="239"/>
                  </a:cubicBezTo>
                  <a:cubicBezTo>
                    <a:pt x="55" y="229"/>
                    <a:pt x="125" y="265"/>
                    <a:pt x="159" y="298"/>
                  </a:cubicBezTo>
                  <a:cubicBezTo>
                    <a:pt x="170" y="310"/>
                    <a:pt x="182" y="325"/>
                    <a:pt x="194" y="340"/>
                  </a:cubicBezTo>
                  <a:cubicBezTo>
                    <a:pt x="220" y="372"/>
                    <a:pt x="244" y="402"/>
                    <a:pt x="263" y="400"/>
                  </a:cubicBezTo>
                  <a:cubicBezTo>
                    <a:pt x="269" y="399"/>
                    <a:pt x="275" y="395"/>
                    <a:pt x="279" y="388"/>
                  </a:cubicBezTo>
                  <a:cubicBezTo>
                    <a:pt x="292" y="363"/>
                    <a:pt x="266" y="331"/>
                    <a:pt x="238" y="298"/>
                  </a:cubicBezTo>
                  <a:cubicBezTo>
                    <a:pt x="219" y="274"/>
                    <a:pt x="199" y="250"/>
                    <a:pt x="195" y="230"/>
                  </a:cubicBezTo>
                  <a:cubicBezTo>
                    <a:pt x="194" y="222"/>
                    <a:pt x="194" y="217"/>
                    <a:pt x="196" y="216"/>
                  </a:cubicBezTo>
                  <a:cubicBezTo>
                    <a:pt x="207" y="212"/>
                    <a:pt x="254" y="247"/>
                    <a:pt x="294" y="304"/>
                  </a:cubicBezTo>
                  <a:cubicBezTo>
                    <a:pt x="299" y="312"/>
                    <a:pt x="304" y="319"/>
                    <a:pt x="309" y="326"/>
                  </a:cubicBezTo>
                  <a:cubicBezTo>
                    <a:pt x="339" y="370"/>
                    <a:pt x="357" y="395"/>
                    <a:pt x="371" y="394"/>
                  </a:cubicBezTo>
                  <a:cubicBezTo>
                    <a:pt x="376" y="393"/>
                    <a:pt x="381" y="390"/>
                    <a:pt x="384" y="383"/>
                  </a:cubicBezTo>
                  <a:cubicBezTo>
                    <a:pt x="395" y="362"/>
                    <a:pt x="355" y="304"/>
                    <a:pt x="309" y="242"/>
                  </a:cubicBezTo>
                  <a:cubicBezTo>
                    <a:pt x="299" y="228"/>
                    <a:pt x="290" y="216"/>
                    <a:pt x="286" y="210"/>
                  </a:cubicBezTo>
                  <a:cubicBezTo>
                    <a:pt x="281" y="202"/>
                    <a:pt x="280" y="196"/>
                    <a:pt x="282" y="190"/>
                  </a:cubicBezTo>
                  <a:cubicBezTo>
                    <a:pt x="285" y="182"/>
                    <a:pt x="293" y="177"/>
                    <a:pt x="297" y="174"/>
                  </a:cubicBezTo>
                  <a:cubicBezTo>
                    <a:pt x="310" y="191"/>
                    <a:pt x="380" y="281"/>
                    <a:pt x="390" y="316"/>
                  </a:cubicBezTo>
                  <a:cubicBezTo>
                    <a:pt x="396" y="336"/>
                    <a:pt x="414" y="343"/>
                    <a:pt x="428" y="339"/>
                  </a:cubicBezTo>
                  <a:cubicBezTo>
                    <a:pt x="447" y="333"/>
                    <a:pt x="461" y="312"/>
                    <a:pt x="452" y="281"/>
                  </a:cubicBezTo>
                  <a:cubicBezTo>
                    <a:pt x="437" y="230"/>
                    <a:pt x="414" y="206"/>
                    <a:pt x="386" y="177"/>
                  </a:cubicBezTo>
                  <a:cubicBezTo>
                    <a:pt x="383" y="174"/>
                    <a:pt x="380" y="171"/>
                    <a:pt x="377" y="167"/>
                  </a:cubicBezTo>
                  <a:cubicBezTo>
                    <a:pt x="370" y="161"/>
                    <a:pt x="368" y="155"/>
                    <a:pt x="370" y="153"/>
                  </a:cubicBezTo>
                  <a:cubicBezTo>
                    <a:pt x="376" y="145"/>
                    <a:pt x="415" y="149"/>
                    <a:pt x="461" y="177"/>
                  </a:cubicBezTo>
                  <a:cubicBezTo>
                    <a:pt x="493" y="197"/>
                    <a:pt x="506" y="235"/>
                    <a:pt x="516" y="266"/>
                  </a:cubicBezTo>
                  <a:cubicBezTo>
                    <a:pt x="526" y="294"/>
                    <a:pt x="533" y="316"/>
                    <a:pt x="552" y="310"/>
                  </a:cubicBezTo>
                  <a:cubicBezTo>
                    <a:pt x="558" y="308"/>
                    <a:pt x="562" y="304"/>
                    <a:pt x="564" y="297"/>
                  </a:cubicBezTo>
                  <a:cubicBezTo>
                    <a:pt x="573" y="267"/>
                    <a:pt x="541" y="198"/>
                    <a:pt x="528" y="182"/>
                  </a:cubicBezTo>
                  <a:cubicBezTo>
                    <a:pt x="514" y="166"/>
                    <a:pt x="495" y="132"/>
                    <a:pt x="499" y="112"/>
                  </a:cubicBezTo>
                  <a:cubicBezTo>
                    <a:pt x="501" y="106"/>
                    <a:pt x="504" y="101"/>
                    <a:pt x="510" y="99"/>
                  </a:cubicBezTo>
                  <a:cubicBezTo>
                    <a:pt x="511" y="98"/>
                    <a:pt x="513" y="98"/>
                    <a:pt x="515" y="98"/>
                  </a:cubicBezTo>
                  <a:cubicBezTo>
                    <a:pt x="532" y="105"/>
                    <a:pt x="552" y="162"/>
                    <a:pt x="567" y="203"/>
                  </a:cubicBezTo>
                  <a:cubicBezTo>
                    <a:pt x="576" y="229"/>
                    <a:pt x="584" y="250"/>
                    <a:pt x="590" y="259"/>
                  </a:cubicBezTo>
                  <a:cubicBezTo>
                    <a:pt x="597" y="268"/>
                    <a:pt x="606" y="272"/>
                    <a:pt x="618" y="269"/>
                  </a:cubicBezTo>
                  <a:cubicBezTo>
                    <a:pt x="631" y="266"/>
                    <a:pt x="643" y="256"/>
                    <a:pt x="645" y="245"/>
                  </a:cubicBezTo>
                  <a:cubicBezTo>
                    <a:pt x="647" y="238"/>
                    <a:pt x="644" y="232"/>
                    <a:pt x="638" y="22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88AED2E-0BC6-4542-BB77-A32FFAC8C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564" y="4396255"/>
              <a:ext cx="1305579" cy="1463292"/>
            </a:xfrm>
            <a:custGeom>
              <a:avLst/>
              <a:gdLst>
                <a:gd name="T0" fmla="*/ 569 w 643"/>
                <a:gd name="T1" fmla="*/ 19 h 724"/>
                <a:gd name="T2" fmla="*/ 588 w 643"/>
                <a:gd name="T3" fmla="*/ 631 h 724"/>
                <a:gd name="T4" fmla="*/ 608 w 643"/>
                <a:gd name="T5" fmla="*/ 712 h 724"/>
                <a:gd name="T6" fmla="*/ 500 w 643"/>
                <a:gd name="T7" fmla="*/ 705 h 724"/>
                <a:gd name="T8" fmla="*/ 143 w 643"/>
                <a:gd name="T9" fmla="*/ 692 h 724"/>
                <a:gd name="T10" fmla="*/ 97 w 643"/>
                <a:gd name="T11" fmla="*/ 256 h 724"/>
                <a:gd name="T12" fmla="*/ 569 w 643"/>
                <a:gd name="T13" fmla="*/ 19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3" h="724">
                  <a:moveTo>
                    <a:pt x="569" y="19"/>
                  </a:moveTo>
                  <a:cubicBezTo>
                    <a:pt x="569" y="19"/>
                    <a:pt x="569" y="584"/>
                    <a:pt x="588" y="631"/>
                  </a:cubicBezTo>
                  <a:cubicBezTo>
                    <a:pt x="607" y="677"/>
                    <a:pt x="643" y="699"/>
                    <a:pt x="608" y="712"/>
                  </a:cubicBezTo>
                  <a:cubicBezTo>
                    <a:pt x="573" y="724"/>
                    <a:pt x="566" y="705"/>
                    <a:pt x="500" y="705"/>
                  </a:cubicBezTo>
                  <a:cubicBezTo>
                    <a:pt x="434" y="705"/>
                    <a:pt x="226" y="713"/>
                    <a:pt x="143" y="692"/>
                  </a:cubicBezTo>
                  <a:cubicBezTo>
                    <a:pt x="60" y="671"/>
                    <a:pt x="0" y="411"/>
                    <a:pt x="97" y="256"/>
                  </a:cubicBezTo>
                  <a:cubicBezTo>
                    <a:pt x="194" y="101"/>
                    <a:pt x="541" y="0"/>
                    <a:pt x="569" y="19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2E45B7E-AACE-924B-AD1A-31F56C3E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645" y="1742407"/>
              <a:ext cx="2244742" cy="4018717"/>
            </a:xfrm>
            <a:custGeom>
              <a:avLst/>
              <a:gdLst>
                <a:gd name="T0" fmla="*/ 1106 w 1106"/>
                <a:gd name="T1" fmla="*/ 1893 h 1988"/>
                <a:gd name="T2" fmla="*/ 993 w 1106"/>
                <a:gd name="T3" fmla="*/ 1988 h 1988"/>
                <a:gd name="T4" fmla="*/ 114 w 1106"/>
                <a:gd name="T5" fmla="*/ 1988 h 1988"/>
                <a:gd name="T6" fmla="*/ 0 w 1106"/>
                <a:gd name="T7" fmla="*/ 1893 h 1988"/>
                <a:gd name="T8" fmla="*/ 0 w 1106"/>
                <a:gd name="T9" fmla="*/ 95 h 1988"/>
                <a:gd name="T10" fmla="*/ 114 w 1106"/>
                <a:gd name="T11" fmla="*/ 0 h 1988"/>
                <a:gd name="T12" fmla="*/ 993 w 1106"/>
                <a:gd name="T13" fmla="*/ 0 h 1988"/>
                <a:gd name="T14" fmla="*/ 1106 w 1106"/>
                <a:gd name="T15" fmla="*/ 95 h 1988"/>
                <a:gd name="T16" fmla="*/ 1106 w 1106"/>
                <a:gd name="T17" fmla="*/ 1893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6" h="1988">
                  <a:moveTo>
                    <a:pt x="1106" y="1893"/>
                  </a:moveTo>
                  <a:cubicBezTo>
                    <a:pt x="1106" y="1946"/>
                    <a:pt x="1055" y="1988"/>
                    <a:pt x="993" y="1988"/>
                  </a:cubicBezTo>
                  <a:cubicBezTo>
                    <a:pt x="114" y="1988"/>
                    <a:pt x="114" y="1988"/>
                    <a:pt x="114" y="1988"/>
                  </a:cubicBezTo>
                  <a:cubicBezTo>
                    <a:pt x="52" y="1988"/>
                    <a:pt x="0" y="1946"/>
                    <a:pt x="0" y="189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42"/>
                    <a:pt x="52" y="0"/>
                    <a:pt x="114" y="0"/>
                  </a:cubicBezTo>
                  <a:cubicBezTo>
                    <a:pt x="993" y="0"/>
                    <a:pt x="993" y="0"/>
                    <a:pt x="993" y="0"/>
                  </a:cubicBezTo>
                  <a:cubicBezTo>
                    <a:pt x="1055" y="0"/>
                    <a:pt x="1106" y="42"/>
                    <a:pt x="1106" y="95"/>
                  </a:cubicBezTo>
                  <a:cubicBezTo>
                    <a:pt x="1106" y="1893"/>
                    <a:pt x="1106" y="1893"/>
                    <a:pt x="1106" y="1893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E1E9E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F176AB05-14DB-104F-8180-115D8FC26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8794" y="2021072"/>
              <a:ext cx="2098887" cy="301789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l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390F73B6-E82B-8348-B795-BB31DB94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322" y="5167033"/>
              <a:ext cx="398433" cy="393689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4DF36496-ABC9-A14C-931E-F6DEBADD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153" y="3644450"/>
              <a:ext cx="1483452" cy="858529"/>
            </a:xfrm>
            <a:custGeom>
              <a:avLst/>
              <a:gdLst>
                <a:gd name="T0" fmla="*/ 442 w 731"/>
                <a:gd name="T1" fmla="*/ 396 h 425"/>
                <a:gd name="T2" fmla="*/ 345 w 731"/>
                <a:gd name="T3" fmla="*/ 334 h 425"/>
                <a:gd name="T4" fmla="*/ 155 w 731"/>
                <a:gd name="T5" fmla="*/ 423 h 425"/>
                <a:gd name="T6" fmla="*/ 19 w 731"/>
                <a:gd name="T7" fmla="*/ 299 h 425"/>
                <a:gd name="T8" fmla="*/ 162 w 731"/>
                <a:gd name="T9" fmla="*/ 187 h 425"/>
                <a:gd name="T10" fmla="*/ 372 w 731"/>
                <a:gd name="T11" fmla="*/ 51 h 425"/>
                <a:gd name="T12" fmla="*/ 446 w 731"/>
                <a:gd name="T13" fmla="*/ 78 h 425"/>
                <a:gd name="T14" fmla="*/ 731 w 731"/>
                <a:gd name="T15" fmla="*/ 2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1" h="425">
                  <a:moveTo>
                    <a:pt x="442" y="396"/>
                  </a:moveTo>
                  <a:cubicBezTo>
                    <a:pt x="442" y="396"/>
                    <a:pt x="369" y="370"/>
                    <a:pt x="345" y="334"/>
                  </a:cubicBezTo>
                  <a:cubicBezTo>
                    <a:pt x="345" y="334"/>
                    <a:pt x="261" y="421"/>
                    <a:pt x="155" y="423"/>
                  </a:cubicBezTo>
                  <a:cubicBezTo>
                    <a:pt x="48" y="425"/>
                    <a:pt x="0" y="342"/>
                    <a:pt x="19" y="299"/>
                  </a:cubicBezTo>
                  <a:cubicBezTo>
                    <a:pt x="39" y="256"/>
                    <a:pt x="108" y="266"/>
                    <a:pt x="162" y="187"/>
                  </a:cubicBezTo>
                  <a:cubicBezTo>
                    <a:pt x="215" y="108"/>
                    <a:pt x="246" y="0"/>
                    <a:pt x="372" y="51"/>
                  </a:cubicBezTo>
                  <a:cubicBezTo>
                    <a:pt x="395" y="60"/>
                    <a:pt x="420" y="69"/>
                    <a:pt x="446" y="78"/>
                  </a:cubicBezTo>
                  <a:cubicBezTo>
                    <a:pt x="566" y="121"/>
                    <a:pt x="709" y="171"/>
                    <a:pt x="731" y="283"/>
                  </a:cubicBezTo>
                </a:path>
              </a:pathLst>
            </a:custGeom>
            <a:solidFill>
              <a:srgbClr val="FC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0" name="Oval 26">
            <a:extLst>
              <a:ext uri="{FF2B5EF4-FFF2-40B4-BE49-F238E27FC236}">
                <a16:creationId xmlns:a16="http://schemas.microsoft.com/office/drawing/2014/main" id="{6AA182A1-4ACD-8441-8F67-FBB3E8D89E7E}"/>
              </a:ext>
            </a:extLst>
          </p:cNvPr>
          <p:cNvSpPr/>
          <p:nvPr/>
        </p:nvSpPr>
        <p:spPr>
          <a:xfrm>
            <a:off x="8272770" y="1777210"/>
            <a:ext cx="918339" cy="918339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2" name="Oval 29">
            <a:extLst>
              <a:ext uri="{FF2B5EF4-FFF2-40B4-BE49-F238E27FC236}">
                <a16:creationId xmlns:a16="http://schemas.microsoft.com/office/drawing/2014/main" id="{BD2F023B-AF8E-3142-98F9-75A1B77B4AF2}"/>
              </a:ext>
            </a:extLst>
          </p:cNvPr>
          <p:cNvSpPr/>
          <p:nvPr/>
        </p:nvSpPr>
        <p:spPr>
          <a:xfrm>
            <a:off x="8272770" y="3273306"/>
            <a:ext cx="918339" cy="918339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469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898F8E10-AD1D-7748-861B-4D315C918E0B}"/>
              </a:ext>
            </a:extLst>
          </p:cNvPr>
          <p:cNvSpPr/>
          <p:nvPr/>
        </p:nvSpPr>
        <p:spPr>
          <a:xfrm>
            <a:off x="9529403" y="1969646"/>
            <a:ext cx="2711613" cy="84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「幹你娘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c6643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廢人說廢話去吃屎啦」推文，辱罵帳號「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c6643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」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ts val="2000"/>
              </a:lnSpc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－和解賠償：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6,000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元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5461CE9E-D9EE-8C47-99B0-8306FE22CA97}"/>
              </a:ext>
            </a:extLst>
          </p:cNvPr>
          <p:cNvSpPr/>
          <p:nvPr/>
        </p:nvSpPr>
        <p:spPr>
          <a:xfrm>
            <a:off x="9529404" y="1648403"/>
            <a:ext cx="1890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公然侮辱罪成立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4D7EC3BF-2588-DE49-9B44-7430A073467A}"/>
              </a:ext>
            </a:extLst>
          </p:cNvPr>
          <p:cNvSpPr/>
          <p:nvPr/>
        </p:nvSpPr>
        <p:spPr>
          <a:xfrm>
            <a:off x="9529404" y="3519706"/>
            <a:ext cx="2662596" cy="109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『</a:t>
            </a: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幹你娘智障低能下賤超級霹靂啪啦屁眼有三顆、屁股只有半邊，小雞雞只剩兩毫米的人</a:t>
            </a:r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』</a:t>
            </a:r>
          </a:p>
          <a:p>
            <a:pPr lvl="0">
              <a:lnSpc>
                <a:spcPts val="2000"/>
              </a:lnSpc>
              <a:defRPr/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－和解賠償：１萬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11FDA0CE-9116-2C46-AF34-9CC02A83D3FD}"/>
              </a:ext>
            </a:extLst>
          </p:cNvPr>
          <p:cNvSpPr/>
          <p:nvPr/>
        </p:nvSpPr>
        <p:spPr>
          <a:xfrm>
            <a:off x="9529404" y="3198463"/>
            <a:ext cx="2009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en Sans" pitchFamily="34" charset="0"/>
                <a:sym typeface="思源黑体" panose="020B0500000000000000" pitchFamily="34" charset="-122"/>
              </a:rPr>
              <a:t>公然侮辱罪成立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en Sans" pitchFamily="34" charset="0"/>
              <a:sym typeface="思源黑体" panose="020B0500000000000000" pitchFamily="34" charset="-122"/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D89A21F8-4FFC-554D-94F4-D33CA784DFBA}"/>
              </a:ext>
            </a:extLst>
          </p:cNvPr>
          <p:cNvSpPr txBox="1"/>
          <p:nvPr/>
        </p:nvSpPr>
        <p:spPr>
          <a:xfrm>
            <a:off x="4987340" y="2273067"/>
            <a:ext cx="2114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不像她就算是真貨戴起來看都像</a:t>
            </a:r>
            <a:r>
              <a:rPr lang="en-US" altLang="zh-TW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A</a:t>
            </a:r>
            <a:r>
              <a:rPr lang="zh-TW" altLang="en-US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貨。以她的個性除非是凱子送，要他自己買，不可能啦。</a:t>
            </a:r>
            <a:endParaRPr lang="en-US" altLang="zh-TW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en-US" altLang="zh-TW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臉皮都快垮了，明明就沒有胸，是怎麼了撐起來的阿。</a:t>
            </a:r>
            <a:endParaRPr lang="en-US" altLang="zh-TW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endParaRPr lang="en-US" altLang="zh-TW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她是系上之恥。</a:t>
            </a:r>
            <a:endParaRPr lang="zh-CN" altLang="en-US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230BE0C9-8757-134A-916A-410E4ECD5180}"/>
              </a:ext>
            </a:extLst>
          </p:cNvPr>
          <p:cNvSpPr/>
          <p:nvPr/>
        </p:nvSpPr>
        <p:spPr>
          <a:xfrm>
            <a:off x="650241" y="1669005"/>
            <a:ext cx="762000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F3A7B86-4583-BE42-8504-1526EEFFF8C6}"/>
              </a:ext>
            </a:extLst>
          </p:cNvPr>
          <p:cNvSpPr txBox="1"/>
          <p:nvPr/>
        </p:nvSpPr>
        <p:spPr>
          <a:xfrm>
            <a:off x="534692" y="2186579"/>
            <a:ext cx="412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妨害名譽罪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1406A28A-B4A2-D54F-8367-9B194CF6AA3D}"/>
              </a:ext>
            </a:extLst>
          </p:cNvPr>
          <p:cNvSpPr txBox="1"/>
          <p:nvPr/>
        </p:nvSpPr>
        <p:spPr>
          <a:xfrm>
            <a:off x="492404" y="2911721"/>
            <a:ext cx="4085982" cy="238538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公然侮辱人者，處拘役或九千元以下罰金。</a:t>
            </a:r>
            <a:endParaRPr lang="en-US" altLang="zh-TW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ts val="2000"/>
              </a:lnSpc>
              <a:defRPr/>
            </a:pPr>
            <a:endParaRPr lang="en-US" altLang="zh-CN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意圖散布於眾，而指摘或傳述足以毀損他人名譽之事者，為誹謗罪，處一年以下有期徒刑、拘役或一萬五千元以下罰金。</a:t>
            </a:r>
          </a:p>
          <a:p>
            <a:pPr lvl="0" defTabSz="121793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散布文字、圖畫犯前項之罪者，處二年以下有期徒刑、拘役或三萬元以下罰金。</a:t>
            </a:r>
          </a:p>
          <a:p>
            <a:pPr lvl="0" defTabSz="1217930">
              <a:lnSpc>
                <a:spcPts val="2000"/>
              </a:lnSpc>
              <a:defRPr/>
            </a:pPr>
            <a:r>
              <a:rPr lang="zh-TW" altLang="en-US" sz="16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對於所誹謗之事，能證明其為真實者，不罰。但涉於私德而與公共利益無關者，不在此限。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99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0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1301</Words>
  <Application>Microsoft Office PowerPoint</Application>
  <PresentationFormat>寬螢幕</PresentationFormat>
  <Paragraphs>158</Paragraphs>
  <Slides>28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DengXian</vt:lpstr>
      <vt:lpstr>字魂35号-经典雅黑</vt:lpstr>
      <vt:lpstr>思源黑体</vt:lpstr>
      <vt:lpstr>Arial</vt:lpstr>
      <vt:lpstr>Calibri</vt:lpstr>
      <vt:lpstr>Calibri Light</vt:lpstr>
      <vt:lpstr>Montserrat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跟蹤騷擾防治法簡介</vt:lpstr>
      <vt:lpstr>PowerPoint 簡報</vt:lpstr>
      <vt:lpstr>跟蹤騷擾防治法簡介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Tzu Lin Lin</cp:lastModifiedBy>
  <cp:revision>23</cp:revision>
  <dcterms:created xsi:type="dcterms:W3CDTF">2019-11-11T11:40:09Z</dcterms:created>
  <dcterms:modified xsi:type="dcterms:W3CDTF">2024-06-04T15:57:55Z</dcterms:modified>
</cp:coreProperties>
</file>