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1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12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11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968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91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349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133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611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84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112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6F637-D0BE-4235-9DB6-0C556D425DE9}" type="datetimeFigureOut">
              <a:rPr lang="zh-TW" altLang="en-US" smtClean="0"/>
              <a:t>2025/6/4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A9B7D-276B-4707-9F3B-E75D3DC022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305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722" y="513354"/>
            <a:ext cx="6829346" cy="8535804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31470" y="-36255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圖書館</a:t>
            </a:r>
            <a:r>
              <a:rPr lang="en-US" altLang="zh-TW" sz="32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7‒9</a:t>
            </a:r>
            <a:r>
              <a:rPr lang="zh-TW" altLang="en-US" sz="32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月暑假</a:t>
            </a:r>
            <a:r>
              <a:rPr lang="zh-TW" altLang="en-US" sz="32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館時間</a:t>
            </a: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387375"/>
              </p:ext>
            </p:extLst>
          </p:nvPr>
        </p:nvGraphicFramePr>
        <p:xfrm>
          <a:off x="11357811" y="3019926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138208"/>
              </p:ext>
            </p:extLst>
          </p:nvPr>
        </p:nvGraphicFramePr>
        <p:xfrm>
          <a:off x="311146" y="505260"/>
          <a:ext cx="6230497" cy="8506487"/>
        </p:xfrm>
        <a:graphic>
          <a:graphicData uri="http://schemas.openxmlformats.org/drawingml/2006/table">
            <a:tbl>
              <a:tblPr/>
              <a:tblGrid>
                <a:gridCol w="890071">
                  <a:extLst>
                    <a:ext uri="{9D8B030D-6E8A-4147-A177-3AD203B41FA5}">
                      <a16:colId xmlns:a16="http://schemas.microsoft.com/office/drawing/2014/main" val="2495767998"/>
                    </a:ext>
                  </a:extLst>
                </a:gridCol>
                <a:gridCol w="890071">
                  <a:extLst>
                    <a:ext uri="{9D8B030D-6E8A-4147-A177-3AD203B41FA5}">
                      <a16:colId xmlns:a16="http://schemas.microsoft.com/office/drawing/2014/main" val="754163034"/>
                    </a:ext>
                  </a:extLst>
                </a:gridCol>
                <a:gridCol w="890071">
                  <a:extLst>
                    <a:ext uri="{9D8B030D-6E8A-4147-A177-3AD203B41FA5}">
                      <a16:colId xmlns:a16="http://schemas.microsoft.com/office/drawing/2014/main" val="375731236"/>
                    </a:ext>
                  </a:extLst>
                </a:gridCol>
                <a:gridCol w="890071">
                  <a:extLst>
                    <a:ext uri="{9D8B030D-6E8A-4147-A177-3AD203B41FA5}">
                      <a16:colId xmlns:a16="http://schemas.microsoft.com/office/drawing/2014/main" val="1023894452"/>
                    </a:ext>
                  </a:extLst>
                </a:gridCol>
                <a:gridCol w="890071">
                  <a:extLst>
                    <a:ext uri="{9D8B030D-6E8A-4147-A177-3AD203B41FA5}">
                      <a16:colId xmlns:a16="http://schemas.microsoft.com/office/drawing/2014/main" val="3420016890"/>
                    </a:ext>
                  </a:extLst>
                </a:gridCol>
                <a:gridCol w="890071">
                  <a:extLst>
                    <a:ext uri="{9D8B030D-6E8A-4147-A177-3AD203B41FA5}">
                      <a16:colId xmlns:a16="http://schemas.microsoft.com/office/drawing/2014/main" val="1140772001"/>
                    </a:ext>
                  </a:extLst>
                </a:gridCol>
                <a:gridCol w="890071">
                  <a:extLst>
                    <a:ext uri="{9D8B030D-6E8A-4147-A177-3AD203B41FA5}">
                      <a16:colId xmlns:a16="http://schemas.microsoft.com/office/drawing/2014/main" val="3622473322"/>
                    </a:ext>
                  </a:extLst>
                </a:gridCol>
              </a:tblGrid>
              <a:tr h="23293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七月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734439"/>
                  </a:ext>
                </a:extLst>
              </a:tr>
              <a:tr h="23293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週日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週二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週三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週四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週五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週六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858024"/>
                  </a:ext>
                </a:extLst>
              </a:tr>
              <a:tr h="31029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6/29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6/30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62631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853767"/>
                  </a:ext>
                </a:extLst>
              </a:tr>
              <a:tr h="222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29354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088418"/>
                  </a:ext>
                </a:extLst>
              </a:tr>
              <a:tr h="222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572841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117597"/>
                  </a:ext>
                </a:extLst>
              </a:tr>
              <a:tr h="222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866218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311897"/>
                  </a:ext>
                </a:extLst>
              </a:tr>
              <a:tr h="222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106992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705646"/>
                  </a:ext>
                </a:extLst>
              </a:tr>
              <a:tr h="23293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八月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454878"/>
                  </a:ext>
                </a:extLst>
              </a:tr>
              <a:tr h="24597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122456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423689"/>
                  </a:ext>
                </a:extLst>
              </a:tr>
              <a:tr h="222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638339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68375"/>
                  </a:ext>
                </a:extLst>
              </a:tr>
              <a:tr h="222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193753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16585"/>
                  </a:ext>
                </a:extLst>
              </a:tr>
              <a:tr h="222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863451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705192"/>
                  </a:ext>
                </a:extLst>
              </a:tr>
              <a:tr h="222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42383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9:00-16:30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143947"/>
                  </a:ext>
                </a:extLst>
              </a:tr>
              <a:tr h="23293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九月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890086"/>
                  </a:ext>
                </a:extLst>
              </a:tr>
              <a:tr h="222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075029"/>
                  </a:ext>
                </a:extLst>
              </a:tr>
              <a:tr h="455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</a:t>
                      </a: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8:00-17:00</a:t>
                      </a: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8:00-17:00</a:t>
                      </a: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8:00-17:00</a:t>
                      </a: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8:00-17:00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休館　</a:t>
                      </a:r>
                    </a:p>
                  </a:txBody>
                  <a:tcPr marL="7199" marR="7199" marT="7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02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8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</TotalTime>
  <Words>186</Words>
  <Application>Microsoft Office PowerPoint</Application>
  <PresentationFormat>如螢幕大小 (4:3)</PresentationFormat>
  <Paragraphs>165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新細明體</vt:lpstr>
      <vt:lpstr>Arial</vt:lpstr>
      <vt:lpstr>Calibri</vt:lpstr>
      <vt:lpstr>Office 佈景主題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LIT-Lib</dc:creator>
  <cp:lastModifiedBy>User</cp:lastModifiedBy>
  <cp:revision>59</cp:revision>
  <cp:lastPrinted>2025-06-04T03:14:57Z</cp:lastPrinted>
  <dcterms:created xsi:type="dcterms:W3CDTF">2020-01-03T01:08:01Z</dcterms:created>
  <dcterms:modified xsi:type="dcterms:W3CDTF">2025-06-04T03:15:02Z</dcterms:modified>
</cp:coreProperties>
</file>