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419" autoAdjust="0"/>
    <p:restoredTop sz="94660"/>
  </p:normalViewPr>
  <p:slideViewPr>
    <p:cSldViewPr snapToGrid="0">
      <p:cViewPr varScale="1">
        <p:scale>
          <a:sx n="85" d="100"/>
          <a:sy n="85" d="100"/>
        </p:scale>
        <p:origin x="90" y="4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06EB70B-9118-4F95-AD0B-F532B510FB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CDBB87ED-B219-4180-955E-AC67E3CEC6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FB0C8D8-2D97-48AA-9568-595C29C69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0B180-30A8-4974-AD39-3DD3E9F18CF8}" type="datetimeFigureOut">
              <a:rPr lang="zh-TW" altLang="en-US" smtClean="0"/>
              <a:t>2025/10/21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8533DBC-B008-4E7C-85CC-4C627C0DA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57B5BAC-8B09-4C86-88B0-F02EF7BE9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40DA2-93B3-4BED-8FEF-30AC322838E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19026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6A03354-0D1A-45A4-9493-B5C458953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4B67D67A-6161-462E-8986-21BF21AAF8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7963D60-620E-4AA3-9AE9-9CC89DD15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0B180-30A8-4974-AD39-3DD3E9F18CF8}" type="datetimeFigureOut">
              <a:rPr lang="zh-TW" altLang="en-US" smtClean="0"/>
              <a:t>2025/10/21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C53E2B7-E1AC-4475-92CD-15B8F38DA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28510F7-B3FE-46AA-B041-55670782C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40DA2-93B3-4BED-8FEF-30AC322838E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59594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E1E18BA6-DDC2-4F21-BEF0-CAB2270AAA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47337B5C-2AA0-4CB1-B583-C53AB16D40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AA0E5A8-BD86-4086-AAAC-20897080C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0B180-30A8-4974-AD39-3DD3E9F18CF8}" type="datetimeFigureOut">
              <a:rPr lang="zh-TW" altLang="en-US" smtClean="0"/>
              <a:t>2025/10/21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4753C42-9E11-4D2D-A256-1EDD0936B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C5CFCE6-6053-47D2-AC3F-08BED7B9A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40DA2-93B3-4BED-8FEF-30AC322838E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64420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280E2D6-D539-4893-92B1-884F1CE87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833BB71-4AED-43D5-A916-0B19B49BCC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ED85E60-B2F8-4E79-AA66-4909586A9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0B180-30A8-4974-AD39-3DD3E9F18CF8}" type="datetimeFigureOut">
              <a:rPr lang="zh-TW" altLang="en-US" smtClean="0"/>
              <a:t>2025/10/21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7884B0F-743D-44BB-ACBE-A6349DC2F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827F7C4-8194-4D4D-8E38-8C21BD34C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40DA2-93B3-4BED-8FEF-30AC322838E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430069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16AA023-EE70-43BA-8B7F-F853F9EA4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154FBA31-E78A-430E-83B5-125B3BD3BE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14B2FDD-7EE6-412C-9710-FD26E7938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0B180-30A8-4974-AD39-3DD3E9F18CF8}" type="datetimeFigureOut">
              <a:rPr lang="zh-TW" altLang="en-US" smtClean="0"/>
              <a:t>2025/10/21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97F2A98-7B87-4A62-9610-D7EE1B011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6567C13-DCF4-4767-86BB-24069F7B3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40DA2-93B3-4BED-8FEF-30AC322838E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78842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16CE260-BF17-4C58-B268-0684CB1DA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5234EDA-907B-4F06-8342-E2BA0323CF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91A98C03-0DB5-4754-B617-17FB7A50C9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8B0BA0CE-DAB8-4D0C-AA0C-3B3D8C7AB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0B180-30A8-4974-AD39-3DD3E9F18CF8}" type="datetimeFigureOut">
              <a:rPr lang="zh-TW" altLang="en-US" smtClean="0"/>
              <a:t>2025/10/21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0B7960D2-0705-4D9C-8C7E-474EC1024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957EA23A-B160-4392-97B5-0C2795AB4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40DA2-93B3-4BED-8FEF-30AC322838E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90669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801A59A-735C-499F-AD0F-8BD575D22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18CDF0A6-C328-4D92-85D2-ABE0984F46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52F52EAC-CBA2-478F-B17E-DF261297B1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D5826FF9-1459-4D2F-A3C9-43DE4ABDEB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FC1B739F-1CF0-4668-9EAF-F247EA6B56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2C964E78-6FDB-4C74-B1CB-C78E4225F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0B180-30A8-4974-AD39-3DD3E9F18CF8}" type="datetimeFigureOut">
              <a:rPr lang="zh-TW" altLang="en-US" smtClean="0"/>
              <a:t>2025/10/21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00D3134E-519E-4BD5-B0E5-C7738ED2E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0B204D01-4004-4DB2-B833-BD3FE7A89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40DA2-93B3-4BED-8FEF-30AC322838E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8037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FBF9A93-7DF2-4E96-953C-48DCE5DED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B17193F6-2CFF-460A-95A3-EF627F49B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0B180-30A8-4974-AD39-3DD3E9F18CF8}" type="datetimeFigureOut">
              <a:rPr lang="zh-TW" altLang="en-US" smtClean="0"/>
              <a:t>2025/10/21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763DBB56-9291-41C1-A663-3D5487291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CDA3945B-0173-4CA2-8995-207545D71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40DA2-93B3-4BED-8FEF-30AC322838E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00155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9FDCAF18-C4AE-42BC-9A0A-02A7108F6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0B180-30A8-4974-AD39-3DD3E9F18CF8}" type="datetimeFigureOut">
              <a:rPr lang="zh-TW" altLang="en-US" smtClean="0"/>
              <a:t>2025/10/21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A617EDDA-784F-452B-80AA-CA864F2D6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1D46BDF0-9C11-47C4-A56B-06933FAAD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40DA2-93B3-4BED-8FEF-30AC322838E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75919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4B14DF2-36D8-4EB7-88E6-5C7125EA5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53FC5DE-10F0-4B8F-9E52-F17A69391C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0BD9BA2E-5934-41C2-87F0-793CD917C8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FE67BA2-ABE4-4746-A66E-E57947CE7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0B180-30A8-4974-AD39-3DD3E9F18CF8}" type="datetimeFigureOut">
              <a:rPr lang="zh-TW" altLang="en-US" smtClean="0"/>
              <a:t>2025/10/21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34BFC66A-CC0C-426E-8C63-BBAD813B9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1709D00E-3977-49D5-B376-D0ACE8B29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40DA2-93B3-4BED-8FEF-30AC322838E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18693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D953E19-6481-4FF1-806B-BBD99A38C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BA890B49-5D91-44E1-9813-8DD23CBD69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86CB3A2D-29FA-4632-9385-E6FB0D8C5B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D0685571-BBEC-4A20-82CB-BE00D77E1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0B180-30A8-4974-AD39-3DD3E9F18CF8}" type="datetimeFigureOut">
              <a:rPr lang="zh-TW" altLang="en-US" smtClean="0"/>
              <a:t>2025/10/21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7C71C124-DD78-4E1E-B2FA-46B04CAA7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AFCF49F2-940E-419A-80E6-DE9E2B522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40DA2-93B3-4BED-8FEF-30AC322838E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9809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D6A2C85C-FA97-420B-B083-BAFB2A080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73DB10E4-B4B6-4689-BF45-676FF3544E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F11DBAE-0894-405B-8B3E-5B7551EBE1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60B180-30A8-4974-AD39-3DD3E9F18CF8}" type="datetimeFigureOut">
              <a:rPr lang="zh-TW" altLang="en-US" smtClean="0"/>
              <a:t>2025/10/21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22A235F-C209-4D1E-8142-69715F3643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0764D90-9DB4-40FD-9475-00EAB2BDDA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A40DA2-93B3-4BED-8FEF-30AC322838E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32740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7D1274A-5ABA-4766-9567-B5ECCB5C60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7334863A-FA31-4E33-B1C4-BEC5C98A870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D45466D4-496B-4175-97FD-71AB6985CC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6979920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FB0DB49B-FC17-4FFA-9DF7-47E388F0A4D2}"/>
              </a:ext>
            </a:extLst>
          </p:cNvPr>
          <p:cNvSpPr txBox="1"/>
          <p:nvPr/>
        </p:nvSpPr>
        <p:spPr>
          <a:xfrm>
            <a:off x="553156" y="508000"/>
            <a:ext cx="5317066" cy="38382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EDDAE0C4-9617-4875-85E6-5E34BC3D086D}"/>
              </a:ext>
            </a:extLst>
          </p:cNvPr>
          <p:cNvSpPr txBox="1"/>
          <p:nvPr/>
        </p:nvSpPr>
        <p:spPr>
          <a:xfrm>
            <a:off x="677333" y="508000"/>
            <a:ext cx="50687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TW" altLang="en-US" sz="2000" b="1" dirty="0">
                <a:solidFill>
                  <a:srgbClr val="FFFF00"/>
                </a:solidFill>
              </a:rPr>
              <a:t>學生常駐足吸菸區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0196562E-2A6F-4D94-96A9-DA93F1FA61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447" y="1955079"/>
            <a:ext cx="1190486" cy="618152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C4A7D863-FBC7-493F-BB41-5CB052C611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231" y="1456267"/>
            <a:ext cx="1156007" cy="893233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CCA8D4D2-6D9B-40F2-B56C-8A9E11EB0D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27695" y="1324013"/>
            <a:ext cx="1451831" cy="1081107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4BEF4A35-9A8B-4138-9C3C-AF25455F6A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7622" y="2247513"/>
            <a:ext cx="1252184" cy="1081106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7F560688-F0C0-44C2-A7B7-3CE75D839E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734" y="3660335"/>
            <a:ext cx="1858904" cy="1394178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A2750F5E-4303-4BE2-A828-52B34DD215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05961" y="4392965"/>
            <a:ext cx="1394177" cy="1045633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1F6C6CC1-8CAA-4E27-8495-A2D1E844D0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800519" y="4886326"/>
            <a:ext cx="1236131" cy="927098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58AC47D4-B7E1-46D6-B7BA-8BDE3E44551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014064" y="2305364"/>
            <a:ext cx="1147117" cy="860338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8F3FAAA6-969F-4DB3-B58F-17FE04640D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1" y="847755"/>
            <a:ext cx="1190977" cy="893233"/>
          </a:xfrm>
          <a:prstGeom prst="rect">
            <a:avLst/>
          </a:prstGeom>
        </p:spPr>
      </p:pic>
      <p:cxnSp>
        <p:nvCxnSpPr>
          <p:cNvPr id="28" name="直線單箭頭接點 27">
            <a:extLst>
              <a:ext uri="{FF2B5EF4-FFF2-40B4-BE49-F238E27FC236}">
                <a16:creationId xmlns:a16="http://schemas.microsoft.com/office/drawing/2014/main" id="{72B3B82C-35D9-40C1-A24A-E6444DBAD138}"/>
              </a:ext>
            </a:extLst>
          </p:cNvPr>
          <p:cNvCxnSpPr/>
          <p:nvPr/>
        </p:nvCxnSpPr>
        <p:spPr>
          <a:xfrm flipH="1">
            <a:off x="1973685" y="2867378"/>
            <a:ext cx="1238003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接點: 肘形 29">
            <a:extLst>
              <a:ext uri="{FF2B5EF4-FFF2-40B4-BE49-F238E27FC236}">
                <a16:creationId xmlns:a16="http://schemas.microsoft.com/office/drawing/2014/main" id="{B5E08590-0153-4756-906B-A2978A3E54ED}"/>
              </a:ext>
            </a:extLst>
          </p:cNvPr>
          <p:cNvCxnSpPr>
            <a:endCxn id="12" idx="0"/>
          </p:cNvCxnSpPr>
          <p:nvPr/>
        </p:nvCxnSpPr>
        <p:spPr>
          <a:xfrm rot="16200000" flipV="1">
            <a:off x="3187995" y="1970736"/>
            <a:ext cx="451596" cy="239258"/>
          </a:xfrm>
          <a:prstGeom prst="bent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直線單箭頭接點 31">
            <a:extLst>
              <a:ext uri="{FF2B5EF4-FFF2-40B4-BE49-F238E27FC236}">
                <a16:creationId xmlns:a16="http://schemas.microsoft.com/office/drawing/2014/main" id="{271BE642-BA02-4BEF-A147-78CB8F4B77CE}"/>
              </a:ext>
            </a:extLst>
          </p:cNvPr>
          <p:cNvCxnSpPr/>
          <p:nvPr/>
        </p:nvCxnSpPr>
        <p:spPr>
          <a:xfrm>
            <a:off x="3413793" y="3309092"/>
            <a:ext cx="0" cy="35124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直線單箭頭接點 33">
            <a:extLst>
              <a:ext uri="{FF2B5EF4-FFF2-40B4-BE49-F238E27FC236}">
                <a16:creationId xmlns:a16="http://schemas.microsoft.com/office/drawing/2014/main" id="{545AA0A6-EC28-4668-8662-2CF8422A2C28}"/>
              </a:ext>
            </a:extLst>
          </p:cNvPr>
          <p:cNvCxnSpPr/>
          <p:nvPr/>
        </p:nvCxnSpPr>
        <p:spPr>
          <a:xfrm flipV="1">
            <a:off x="11769058" y="3309092"/>
            <a:ext cx="0" cy="43141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6" name="接點: 肘形 35">
            <a:extLst>
              <a:ext uri="{FF2B5EF4-FFF2-40B4-BE49-F238E27FC236}">
                <a16:creationId xmlns:a16="http://schemas.microsoft.com/office/drawing/2014/main" id="{A3D07488-5D26-4B4F-BC1D-A38BFA30EBB1}"/>
              </a:ext>
            </a:extLst>
          </p:cNvPr>
          <p:cNvCxnSpPr/>
          <p:nvPr/>
        </p:nvCxnSpPr>
        <p:spPr>
          <a:xfrm rot="16200000" flipH="1">
            <a:off x="10434912" y="4421265"/>
            <a:ext cx="553155" cy="86979"/>
          </a:xfrm>
          <a:prstGeom prst="bentConnector3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接點: 肘形 46">
            <a:extLst>
              <a:ext uri="{FF2B5EF4-FFF2-40B4-BE49-F238E27FC236}">
                <a16:creationId xmlns:a16="http://schemas.microsoft.com/office/drawing/2014/main" id="{17E99097-2B7D-488E-A310-0EEABB3AB0B9}"/>
              </a:ext>
            </a:extLst>
          </p:cNvPr>
          <p:cNvCxnSpPr/>
          <p:nvPr/>
        </p:nvCxnSpPr>
        <p:spPr>
          <a:xfrm rot="5400000">
            <a:off x="9341378" y="4080755"/>
            <a:ext cx="553155" cy="384178"/>
          </a:xfrm>
          <a:prstGeom prst="bentConnector3">
            <a:avLst>
              <a:gd name="adj1" fmla="val 7449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文字方塊 48">
            <a:extLst>
              <a:ext uri="{FF2B5EF4-FFF2-40B4-BE49-F238E27FC236}">
                <a16:creationId xmlns:a16="http://schemas.microsoft.com/office/drawing/2014/main" id="{05F6B5B9-065C-42A3-880D-A4587FF7048B}"/>
              </a:ext>
            </a:extLst>
          </p:cNvPr>
          <p:cNvSpPr txBox="1"/>
          <p:nvPr/>
        </p:nvSpPr>
        <p:spPr>
          <a:xfrm>
            <a:off x="8380233" y="1456267"/>
            <a:ext cx="1192745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altLang="zh-TW" sz="1200" dirty="0">
                <a:solidFill>
                  <a:schemeClr val="bg1"/>
                </a:solidFill>
              </a:rPr>
              <a:t>D</a:t>
            </a:r>
            <a:r>
              <a:rPr lang="zh-TW" altLang="en-US" sz="1200" dirty="0">
                <a:solidFill>
                  <a:schemeClr val="bg1"/>
                </a:solidFill>
              </a:rPr>
              <a:t>棟</a:t>
            </a:r>
            <a:r>
              <a:rPr lang="en-US" altLang="zh-TW" sz="1200" dirty="0">
                <a:solidFill>
                  <a:schemeClr val="bg1"/>
                </a:solidFill>
              </a:rPr>
              <a:t>123</a:t>
            </a:r>
            <a:r>
              <a:rPr lang="zh-TW" altLang="en-US" sz="1200" dirty="0">
                <a:solidFill>
                  <a:schemeClr val="bg1"/>
                </a:solidFill>
              </a:rPr>
              <a:t>樓廁所</a:t>
            </a:r>
          </a:p>
        </p:txBody>
      </p:sp>
      <p:sp>
        <p:nvSpPr>
          <p:cNvPr id="50" name="文字方塊 49">
            <a:extLst>
              <a:ext uri="{FF2B5EF4-FFF2-40B4-BE49-F238E27FC236}">
                <a16:creationId xmlns:a16="http://schemas.microsoft.com/office/drawing/2014/main" id="{BE4E7F23-A443-42AA-AD9B-F18F8F98ACA7}"/>
              </a:ext>
            </a:extLst>
          </p:cNvPr>
          <p:cNvSpPr txBox="1"/>
          <p:nvPr/>
        </p:nvSpPr>
        <p:spPr>
          <a:xfrm>
            <a:off x="2099734" y="4731809"/>
            <a:ext cx="1858901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dist"/>
            <a:r>
              <a:rPr lang="zh-TW" altLang="en-US" b="1" dirty="0">
                <a:solidFill>
                  <a:schemeClr val="bg1"/>
                </a:solidFill>
              </a:rPr>
              <a:t>餐廳前方</a:t>
            </a:r>
          </a:p>
        </p:txBody>
      </p:sp>
      <p:sp>
        <p:nvSpPr>
          <p:cNvPr id="51" name="文字方塊 50">
            <a:extLst>
              <a:ext uri="{FF2B5EF4-FFF2-40B4-BE49-F238E27FC236}">
                <a16:creationId xmlns:a16="http://schemas.microsoft.com/office/drawing/2014/main" id="{A3317290-BD4B-4D59-92AE-0775A680D73F}"/>
              </a:ext>
            </a:extLst>
          </p:cNvPr>
          <p:cNvSpPr txBox="1"/>
          <p:nvPr/>
        </p:nvSpPr>
        <p:spPr>
          <a:xfrm>
            <a:off x="2213057" y="2316163"/>
            <a:ext cx="1081107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zh-TW" altLang="en-US" sz="1200" dirty="0">
                <a:solidFill>
                  <a:schemeClr val="bg1"/>
                </a:solidFill>
              </a:rPr>
              <a:t>體育館左測</a:t>
            </a:r>
          </a:p>
        </p:txBody>
      </p:sp>
      <p:sp>
        <p:nvSpPr>
          <p:cNvPr id="52" name="文字方塊 51">
            <a:extLst>
              <a:ext uri="{FF2B5EF4-FFF2-40B4-BE49-F238E27FC236}">
                <a16:creationId xmlns:a16="http://schemas.microsoft.com/office/drawing/2014/main" id="{4B6A04B4-3197-4CED-888B-15AF166E3CAB}"/>
              </a:ext>
            </a:extLst>
          </p:cNvPr>
          <p:cNvSpPr txBox="1"/>
          <p:nvPr/>
        </p:nvSpPr>
        <p:spPr>
          <a:xfrm>
            <a:off x="883161" y="3154123"/>
            <a:ext cx="1110748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zh-TW" altLang="en-US" sz="1200" dirty="0">
                <a:solidFill>
                  <a:schemeClr val="bg1"/>
                </a:solidFill>
              </a:rPr>
              <a:t>影視大樓陽台</a:t>
            </a:r>
          </a:p>
        </p:txBody>
      </p:sp>
      <p:sp>
        <p:nvSpPr>
          <p:cNvPr id="53" name="文字方塊 52">
            <a:extLst>
              <a:ext uri="{FF2B5EF4-FFF2-40B4-BE49-F238E27FC236}">
                <a16:creationId xmlns:a16="http://schemas.microsoft.com/office/drawing/2014/main" id="{676A7B63-95F4-4FD1-A890-0E71E75557B4}"/>
              </a:ext>
            </a:extLst>
          </p:cNvPr>
          <p:cNvSpPr txBox="1"/>
          <p:nvPr/>
        </p:nvSpPr>
        <p:spPr>
          <a:xfrm>
            <a:off x="6192448" y="2454662"/>
            <a:ext cx="1190486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zh-TW" altLang="en-US" sz="1200" dirty="0">
                <a:solidFill>
                  <a:schemeClr val="bg1"/>
                </a:solidFill>
              </a:rPr>
              <a:t>宿舍外休憩椅</a:t>
            </a:r>
          </a:p>
        </p:txBody>
      </p:sp>
      <p:sp>
        <p:nvSpPr>
          <p:cNvPr id="54" name="文字方塊 53">
            <a:extLst>
              <a:ext uri="{FF2B5EF4-FFF2-40B4-BE49-F238E27FC236}">
                <a16:creationId xmlns:a16="http://schemas.microsoft.com/office/drawing/2014/main" id="{85E9F7DC-9DEB-44D5-8928-28698BA1C400}"/>
              </a:ext>
            </a:extLst>
          </p:cNvPr>
          <p:cNvSpPr txBox="1"/>
          <p:nvPr/>
        </p:nvSpPr>
        <p:spPr>
          <a:xfrm>
            <a:off x="4168273" y="2161974"/>
            <a:ext cx="1340705" cy="24622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altLang="zh-TW" sz="1000" dirty="0">
                <a:solidFill>
                  <a:schemeClr val="bg1"/>
                </a:solidFill>
              </a:rPr>
              <a:t>F</a:t>
            </a:r>
            <a:r>
              <a:rPr lang="zh-TW" altLang="en-US" sz="1000" dirty="0">
                <a:solidFill>
                  <a:schemeClr val="bg1"/>
                </a:solidFill>
              </a:rPr>
              <a:t>棟往體育館木棧道</a:t>
            </a:r>
          </a:p>
        </p:txBody>
      </p:sp>
      <p:sp>
        <p:nvSpPr>
          <p:cNvPr id="55" name="文字方塊 54">
            <a:extLst>
              <a:ext uri="{FF2B5EF4-FFF2-40B4-BE49-F238E27FC236}">
                <a16:creationId xmlns:a16="http://schemas.microsoft.com/office/drawing/2014/main" id="{10BFC8CA-59A7-4193-A923-B3652353C582}"/>
              </a:ext>
            </a:extLst>
          </p:cNvPr>
          <p:cNvSpPr txBox="1"/>
          <p:nvPr/>
        </p:nvSpPr>
        <p:spPr>
          <a:xfrm>
            <a:off x="9897025" y="5735637"/>
            <a:ext cx="1087063" cy="24622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altLang="zh-TW" sz="1000" dirty="0">
                <a:solidFill>
                  <a:schemeClr val="bg1"/>
                </a:solidFill>
              </a:rPr>
              <a:t>A</a:t>
            </a:r>
            <a:r>
              <a:rPr lang="zh-TW" altLang="en-US" sz="1000" dirty="0">
                <a:solidFill>
                  <a:schemeClr val="bg1"/>
                </a:solidFill>
              </a:rPr>
              <a:t>棟前方樓梯處</a:t>
            </a:r>
          </a:p>
        </p:txBody>
      </p:sp>
      <p:sp>
        <p:nvSpPr>
          <p:cNvPr id="56" name="文字方塊 55">
            <a:extLst>
              <a:ext uri="{FF2B5EF4-FFF2-40B4-BE49-F238E27FC236}">
                <a16:creationId xmlns:a16="http://schemas.microsoft.com/office/drawing/2014/main" id="{F9656B41-AEB7-4248-BAF1-E72FA0045349}"/>
              </a:ext>
            </a:extLst>
          </p:cNvPr>
          <p:cNvSpPr txBox="1"/>
          <p:nvPr/>
        </p:nvSpPr>
        <p:spPr>
          <a:xfrm>
            <a:off x="11063112" y="3154123"/>
            <a:ext cx="1024763" cy="24622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altLang="zh-TW" sz="1000" dirty="0">
                <a:solidFill>
                  <a:schemeClr val="bg1"/>
                </a:solidFill>
              </a:rPr>
              <a:t>A</a:t>
            </a:r>
            <a:r>
              <a:rPr lang="zh-TW" altLang="en-US" sz="1000" dirty="0">
                <a:solidFill>
                  <a:schemeClr val="bg1"/>
                </a:solidFill>
              </a:rPr>
              <a:t>棟後方樓梯處</a:t>
            </a:r>
          </a:p>
        </p:txBody>
      </p:sp>
      <p:sp>
        <p:nvSpPr>
          <p:cNvPr id="57" name="文字方塊 56">
            <a:extLst>
              <a:ext uri="{FF2B5EF4-FFF2-40B4-BE49-F238E27FC236}">
                <a16:creationId xmlns:a16="http://schemas.microsoft.com/office/drawing/2014/main" id="{4B76E7FD-E3BB-45E0-97A0-0D157E24EABC}"/>
              </a:ext>
            </a:extLst>
          </p:cNvPr>
          <p:cNvSpPr txBox="1"/>
          <p:nvPr/>
        </p:nvSpPr>
        <p:spPr>
          <a:xfrm>
            <a:off x="8257287" y="5557882"/>
            <a:ext cx="1360668" cy="24622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altLang="zh-TW" sz="1000" dirty="0">
                <a:solidFill>
                  <a:schemeClr val="bg1"/>
                </a:solidFill>
              </a:rPr>
              <a:t>J</a:t>
            </a:r>
            <a:r>
              <a:rPr lang="zh-TW" altLang="en-US" sz="1000" dirty="0">
                <a:solidFill>
                  <a:schemeClr val="bg1"/>
                </a:solidFill>
              </a:rPr>
              <a:t>棟</a:t>
            </a:r>
            <a:r>
              <a:rPr lang="en-US" altLang="zh-TW" sz="1000" dirty="0">
                <a:solidFill>
                  <a:schemeClr val="bg1"/>
                </a:solidFill>
              </a:rPr>
              <a:t>10</a:t>
            </a:r>
            <a:r>
              <a:rPr lang="zh-TW" altLang="en-US" sz="1000" dirty="0">
                <a:solidFill>
                  <a:schemeClr val="bg1"/>
                </a:solidFill>
              </a:rPr>
              <a:t>樓兩側樓梯處</a:t>
            </a:r>
          </a:p>
        </p:txBody>
      </p:sp>
    </p:spTree>
    <p:extLst>
      <p:ext uri="{BB962C8B-B14F-4D97-AF65-F5344CB8AC3E}">
        <p14:creationId xmlns:p14="http://schemas.microsoft.com/office/powerpoint/2010/main" val="1440430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45</Words>
  <Application>Microsoft Office PowerPoint</Application>
  <PresentationFormat>寬螢幕</PresentationFormat>
  <Paragraphs>10</Paragraphs>
  <Slides>1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</vt:i4>
      </vt:variant>
    </vt:vector>
  </HeadingPairs>
  <TitlesOfParts>
    <vt:vector size="6" baseType="lpstr">
      <vt:lpstr>新細明體</vt:lpstr>
      <vt:lpstr>Arial</vt:lpstr>
      <vt:lpstr>Calibri</vt:lpstr>
      <vt:lpstr>Calibri Light</vt:lpstr>
      <vt:lpstr>Office 佈景主題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6</cp:revision>
  <dcterms:created xsi:type="dcterms:W3CDTF">2025-10-21T06:10:09Z</dcterms:created>
  <dcterms:modified xsi:type="dcterms:W3CDTF">2025-10-21T07:15:42Z</dcterms:modified>
</cp:coreProperties>
</file>